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71F1-0174-4174-B01B-954DA8EC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F63C7-8327-456D-BFA6-5C7ACDC4B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C6C66-B204-42CA-8296-FA9FBDD8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2E71-CD4D-49D7-99B1-E7F14394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73C76-AE38-4EB7-AA58-85AB1198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0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596A-E543-4805-B390-D8B98F44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253B4-C375-4026-8C9F-FE122C569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5200-446D-40AD-BC06-4C4D2472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FCA4-96FB-4884-9FE5-AA7682B7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5E05-2281-4240-9459-ECA51810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2B69E-B231-4406-98C7-2CACDE002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FC479-0BF5-429D-AC66-4CADEEC95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F618F-DCD0-4A51-B021-8FFCB17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12198-8EB2-4C11-9497-F5AAF433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9098-DD70-4E7B-9862-47E519E0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3CF3-BDC5-4A5D-9F29-7A87B8E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D48-CD68-4D7E-87C1-7A2174931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B43E9-D9F3-4D7E-81C4-EBE8C3C0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A27E-EFBF-4F96-B8A6-3CA5CD69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2D66-1BE1-4545-AEEA-D0C46991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1A3A-108A-4C46-BEDE-048092C6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38E4D-C932-439D-817A-EE3D9DB5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6C5DE-6BE1-43AA-8AA2-D28B84A5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0EFC-8895-4A34-80DF-5CB4E218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D5AF-2144-46FE-8EC1-101B3546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5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5FA4-C031-4DAA-9BBA-9C9B4224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94AA8-CEFB-42F2-84A6-3FE180A5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C98D1-9886-4564-A2DC-540631A2E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3B23D-E184-4E54-85C5-5F125D74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6F90-23F5-406F-81D0-8452D62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CA662-4664-4E6A-95A1-46709581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8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A70-EE81-40B8-990A-773D1AC4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6A34-7D4F-484E-AF22-4EB4896A2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BEFB8-FFB3-47C4-AF1C-C5B7B8773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5D893-6792-4DC9-BECD-F383EE601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1E81E-7041-4811-A613-7292231FC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7C444-A083-4754-AFF8-CB9D2928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E61F5-C9A9-440F-B4EC-B8D87597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B9147-E57E-4F4B-A36F-D37BB31E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1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1D1F-1724-4087-AFF9-EAA44E90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26705-A7D6-4454-9B3E-2999805B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5691A-8F9E-484A-8637-561B8795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8341B-9045-439B-A5A7-AC489517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3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78173-828B-4AAF-BA2A-A362D6CD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5F3FB-4AA9-4F0C-878E-16C4170A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AD716-E429-44DD-AF3B-1C71CBB1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6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9145-9430-49DA-874B-7B6CA0EA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65BC-7CB7-4CDD-9265-BA706FC1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F8036-BD6A-4CC5-A228-68CC9272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D805-FBD3-4FD3-8EC7-45E2FFAC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2F5CD-AC96-4531-81D1-02A77B4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BEFC-F81D-4F7F-BDE7-81E0EE2F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9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CF03-7C04-4C57-BBBA-F8F2A451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E859A-24D4-4CF7-832A-78C8D426F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1508-C8D6-4FED-A866-046AF887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8F2E-DFE1-4FD0-8F16-E7D3C7E5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E1C2E-63D3-4269-A786-0289A97C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3A22F-374F-4FB6-B634-DE06623B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8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E5338-9B59-45F3-B3B5-785E6DB3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836B7-E529-48D9-B84E-6D62FA9A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B26BC-BDB8-4A1C-9016-34826B2AD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8B33-0DB5-46B5-AF57-D4D116D1A277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1EE40-EE1B-4B19-839A-CD453AA1D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FFB8-D135-4987-BD66-F11CD13C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8651-D594-4890-996F-2851FFA79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5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g_G6hVvOaGU&amp;t=648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7SKdyn-1Y&amp;t=272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7K8tf6kT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lWCQoCurPOY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xB74swq2Ll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gdJjc6l6iI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5AE050E-DD1B-4067-B9AB-E600D922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230F0-F763-4669-8719-83A781290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en-GB" sz="4000"/>
              <a:t>On the beach</a:t>
            </a:r>
          </a:p>
        </p:txBody>
      </p:sp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783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Fish!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4CC9B7-3816-4316-8659-6F956A7763F0}"/>
              </a:ext>
            </a:extLst>
          </p:cNvPr>
          <p:cNvSpPr/>
          <p:nvPr/>
        </p:nvSpPr>
        <p:spPr>
          <a:xfrm>
            <a:off x="3169654" y="6006195"/>
            <a:ext cx="585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https://www.youtube.com/watch?v=g_G6hVvOaGU&amp;t=648s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3B627-FC4F-4E07-980D-4F7C845635D0}"/>
              </a:ext>
            </a:extLst>
          </p:cNvPr>
          <p:cNvSpPr txBox="1"/>
          <p:nvPr/>
        </p:nvSpPr>
        <p:spPr>
          <a:xfrm>
            <a:off x="3442996" y="6308209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Plastic toy fish, or ‘wave’ hand movements on your child.</a:t>
            </a:r>
          </a:p>
        </p:txBody>
      </p:sp>
      <p:pic>
        <p:nvPicPr>
          <p:cNvPr id="3074" name="Picture 2" descr="New Guidelines to Protect Deep-sea Fish | The Fish Site">
            <a:extLst>
              <a:ext uri="{FF2B5EF4-FFF2-40B4-BE49-F238E27FC236}">
                <a16:creationId xmlns:a16="http://schemas.microsoft.com/office/drawing/2014/main" id="{DC357634-6F06-4F67-8B1B-A5C3526E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87" y="1682104"/>
            <a:ext cx="7661099" cy="40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7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It’s time for dinner – can you smell the fish and chips? Yum! Maybe we could have an ice cream for pudding!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3B627-FC4F-4E07-980D-4F7C845635D0}"/>
              </a:ext>
            </a:extLst>
          </p:cNvPr>
          <p:cNvSpPr txBox="1"/>
          <p:nvPr/>
        </p:nvSpPr>
        <p:spPr>
          <a:xfrm>
            <a:off x="2771192" y="6308209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to smell vinegar or tomato ketchup. Smell/feel/taste </a:t>
            </a:r>
            <a:r>
              <a:rPr lang="en-GB" dirty="0" err="1"/>
              <a:t>icecream</a:t>
            </a:r>
            <a:endParaRPr lang="en-GB" dirty="0"/>
          </a:p>
        </p:txBody>
      </p:sp>
      <p:pic>
        <p:nvPicPr>
          <p:cNvPr id="1028" name="Picture 4" descr="London's Best Chippies | 14 Super-Fry Fish and Chip Shops">
            <a:extLst>
              <a:ext uri="{FF2B5EF4-FFF2-40B4-BE49-F238E27FC236}">
                <a16:creationId xmlns:a16="http://schemas.microsoft.com/office/drawing/2014/main" id="{2C866052-1CE7-446B-A5D8-3FAE764F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72" y="2184644"/>
            <a:ext cx="5013649" cy="37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nilla-Maple Oat Milk Ice Cream (No Coconut) | My Quiet Kitchen">
            <a:extLst>
              <a:ext uri="{FF2B5EF4-FFF2-40B4-BE49-F238E27FC236}">
                <a16:creationId xmlns:a16="http://schemas.microsoft.com/office/drawing/2014/main" id="{DB0B139E-9BC2-4FCC-A561-57CFFDC5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3" y="2184644"/>
            <a:ext cx="2506825" cy="37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0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2EF6-4404-4344-AE42-DC1EC8F6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On the beach you will see the sea! Listen – can you hear the waves? You might even splash in the sea!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673FB-3E55-4DD8-A8BB-3AB761C7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6" t="17755" r="14515" b="16667"/>
          <a:stretch/>
        </p:blipFill>
        <p:spPr>
          <a:xfrm>
            <a:off x="2472611" y="1782147"/>
            <a:ext cx="7501967" cy="4264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F45E31-E394-4042-A531-879B46E5465E}"/>
              </a:ext>
            </a:extLst>
          </p:cNvPr>
          <p:cNvSpPr/>
          <p:nvPr/>
        </p:nvSpPr>
        <p:spPr>
          <a:xfrm>
            <a:off x="3544179" y="6123543"/>
            <a:ext cx="562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https://www.youtube.com/watch?v=f77SKdyn-1Y&amp;t=272s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173E-EAF4-4A05-B4D1-33EAE7763D08}"/>
              </a:ext>
            </a:extLst>
          </p:cNvPr>
          <p:cNvSpPr txBox="1"/>
          <p:nvPr/>
        </p:nvSpPr>
        <p:spPr>
          <a:xfrm>
            <a:off x="4984001" y="6492875"/>
            <a:ext cx="41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Feel water with hands / feet</a:t>
            </a:r>
          </a:p>
        </p:txBody>
      </p:sp>
    </p:spTree>
    <p:extLst>
      <p:ext uri="{BB962C8B-B14F-4D97-AF65-F5344CB8AC3E}">
        <p14:creationId xmlns:p14="http://schemas.microsoft.com/office/powerpoint/2010/main" val="9131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>
                <a:latin typeface="Comic Sans MS" panose="030F0702030302020204" pitchFamily="66" charset="0"/>
              </a:rPr>
              <a:t>On the beach you might walk on sand – can you feel the sand on your hands a feet? You might build a sandcastle!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ucket Spade | Free Vectors, Stock Photos &amp; PSD">
            <a:extLst>
              <a:ext uri="{FF2B5EF4-FFF2-40B4-BE49-F238E27FC236}">
                <a16:creationId xmlns:a16="http://schemas.microsoft.com/office/drawing/2014/main" id="{B3E92E50-F7D0-41E4-8CA3-875A2E81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9" y="1872246"/>
            <a:ext cx="6574147" cy="43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FC500-8C5B-4FDA-8C7F-5352613E3387}"/>
              </a:ext>
            </a:extLst>
          </p:cNvPr>
          <p:cNvSpPr txBox="1"/>
          <p:nvPr/>
        </p:nvSpPr>
        <p:spPr>
          <a:xfrm>
            <a:off x="3900196" y="6354148"/>
            <a:ext cx="55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Explore the feel of sand or sand like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8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Or you might walk on pebbles – can you feel how smooth they are? Listen to the sound when you tap them together.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FC500-8C5B-4FDA-8C7F-5352613E3387}"/>
              </a:ext>
            </a:extLst>
          </p:cNvPr>
          <p:cNvSpPr txBox="1"/>
          <p:nvPr/>
        </p:nvSpPr>
        <p:spPr>
          <a:xfrm>
            <a:off x="2817844" y="6308209"/>
            <a:ext cx="725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Explore the feel of pebbles / stones. Tap them together to make a sound.</a:t>
            </a:r>
          </a:p>
        </p:txBody>
      </p:sp>
      <p:pic>
        <p:nvPicPr>
          <p:cNvPr id="2050" name="Picture 2" descr="PEBBLES ON A BEACH | Phoenix Theory">
            <a:extLst>
              <a:ext uri="{FF2B5EF4-FFF2-40B4-BE49-F238E27FC236}">
                <a16:creationId xmlns:a16="http://schemas.microsoft.com/office/drawing/2014/main" id="{3ABB2D84-BB14-4AA8-82E1-63AC0B94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70" y="1862738"/>
            <a:ext cx="7597191" cy="42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Listen! Can you hear the seagulls?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2F78D-D187-47E3-A1F7-98EB404F6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47" t="19116" r="14286" b="20748"/>
          <a:stretch/>
        </p:blipFill>
        <p:spPr>
          <a:xfrm>
            <a:off x="2967133" y="1690688"/>
            <a:ext cx="7165912" cy="3779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459CB-D4F6-4A7F-818C-CA92D81D61DB}"/>
              </a:ext>
            </a:extLst>
          </p:cNvPr>
          <p:cNvSpPr txBox="1"/>
          <p:nvPr/>
        </p:nvSpPr>
        <p:spPr>
          <a:xfrm>
            <a:off x="4581330" y="6308209"/>
            <a:ext cx="725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Explore the feel feathers or feathery materials.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B394-CE69-4D19-BF30-B0FF4DE0572E}"/>
              </a:ext>
            </a:extLst>
          </p:cNvPr>
          <p:cNvSpPr/>
          <p:nvPr/>
        </p:nvSpPr>
        <p:spPr>
          <a:xfrm>
            <a:off x="4487225" y="5782261"/>
            <a:ext cx="478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https://www.youtube.com/watch?v=lP7K8tf6kT8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latin typeface="Comic Sans MS" panose="030F0702030302020204" pitchFamily="66" charset="0"/>
              </a:rPr>
              <a:t>Look in the sand, what can you find? It’s a shell!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FC500-8C5B-4FDA-8C7F-5352613E3387}"/>
              </a:ext>
            </a:extLst>
          </p:cNvPr>
          <p:cNvSpPr txBox="1"/>
          <p:nvPr/>
        </p:nvSpPr>
        <p:spPr>
          <a:xfrm>
            <a:off x="4861248" y="6308209"/>
            <a:ext cx="279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Explore the feel of shells.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B213F3A-EB35-43C6-ADFE-2DE7E2CC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453146"/>
            <a:ext cx="61404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1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Look in the rock pool – what animals can you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FC500-8C5B-4FDA-8C7F-5352613E3387}"/>
              </a:ext>
            </a:extLst>
          </p:cNvPr>
          <p:cNvSpPr txBox="1"/>
          <p:nvPr/>
        </p:nvSpPr>
        <p:spPr>
          <a:xfrm>
            <a:off x="3610948" y="5908996"/>
            <a:ext cx="605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Put water in a bowl with pebbles and plastic sea creatures – look on the next slides to watch the </a:t>
            </a:r>
            <a:r>
              <a:rPr lang="en-GB" dirty="0" err="1"/>
              <a:t>youtube</a:t>
            </a:r>
            <a:r>
              <a:rPr lang="en-GB" dirty="0"/>
              <a:t> videos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1DE162-31A7-4FEE-BC34-4F312CB5AD45}"/>
              </a:ext>
            </a:extLst>
          </p:cNvPr>
          <p:cNvSpPr/>
          <p:nvPr/>
        </p:nvSpPr>
        <p:spPr>
          <a:xfrm>
            <a:off x="3848269" y="5539664"/>
            <a:ext cx="501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https://www.youtube.com/watch?v=lWCQoCurPOY</a:t>
            </a:r>
            <a:endParaRPr lang="en-GB" dirty="0"/>
          </a:p>
        </p:txBody>
      </p:sp>
      <p:pic>
        <p:nvPicPr>
          <p:cNvPr id="6146" name="Picture 2" descr="Rock Pool at Langland Bay, Gower">
            <a:extLst>
              <a:ext uri="{FF2B5EF4-FFF2-40B4-BE49-F238E27FC236}">
                <a16:creationId xmlns:a16="http://schemas.microsoft.com/office/drawing/2014/main" id="{209F368D-8D96-4ADB-B5AB-FE558F7DB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3610948" y="1352939"/>
            <a:ext cx="5417943" cy="39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4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 Crab!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B3C45-4667-4EE8-9F66-76F60EC3B101}"/>
              </a:ext>
            </a:extLst>
          </p:cNvPr>
          <p:cNvSpPr/>
          <p:nvPr/>
        </p:nvSpPr>
        <p:spPr>
          <a:xfrm>
            <a:off x="3835912" y="5978204"/>
            <a:ext cx="481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https://www.youtube.com/watch?v=xB74swq2LlI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CB7A6-D57F-4A6E-9EEF-31769B314570}"/>
              </a:ext>
            </a:extLst>
          </p:cNvPr>
          <p:cNvSpPr txBox="1"/>
          <p:nvPr/>
        </p:nvSpPr>
        <p:spPr>
          <a:xfrm>
            <a:off x="2845837" y="6347536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Shell, plastic crab or make bounce hand movements on your child’s body.</a:t>
            </a:r>
          </a:p>
        </p:txBody>
      </p:sp>
      <p:pic>
        <p:nvPicPr>
          <p:cNvPr id="5122" name="Picture 2" descr="Blue Sea | Crab Meat Guide">
            <a:extLst>
              <a:ext uri="{FF2B5EF4-FFF2-40B4-BE49-F238E27FC236}">
                <a16:creationId xmlns:a16="http://schemas.microsoft.com/office/drawing/2014/main" id="{4D3964A5-799C-45D5-910B-151A32D5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93" y="1394969"/>
            <a:ext cx="5456853" cy="42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48E6-EA72-42AF-9E0D-18D5CB86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A jellyfish!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DBF99-882B-41F8-BEB0-20F3AD36FB1B}"/>
              </a:ext>
            </a:extLst>
          </p:cNvPr>
          <p:cNvSpPr/>
          <p:nvPr/>
        </p:nvSpPr>
        <p:spPr>
          <a:xfrm>
            <a:off x="4155543" y="6015526"/>
            <a:ext cx="457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https://www.youtube.com/watch?v=gdJjc6l6iII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322D8-A353-43C5-B727-4F504A3A407D}"/>
              </a:ext>
            </a:extLst>
          </p:cNvPr>
          <p:cNvSpPr txBox="1"/>
          <p:nvPr/>
        </p:nvSpPr>
        <p:spPr>
          <a:xfrm>
            <a:off x="4038601" y="6384858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Drape coloured strands of material on your child.</a:t>
            </a:r>
          </a:p>
        </p:txBody>
      </p:sp>
      <p:pic>
        <p:nvPicPr>
          <p:cNvPr id="4098" name="Picture 2" descr="How to treat a jellyfish sting">
            <a:extLst>
              <a:ext uri="{FF2B5EF4-FFF2-40B4-BE49-F238E27FC236}">
                <a16:creationId xmlns:a16="http://schemas.microsoft.com/office/drawing/2014/main" id="{52C10FCF-9ACD-43AE-BF5F-BE8E7E5A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01" y="1690688"/>
            <a:ext cx="5569598" cy="37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352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On the beach</vt:lpstr>
      <vt:lpstr>On the beach you will see the sea! Listen – can you hear the waves? You might even splash in the sea!</vt:lpstr>
      <vt:lpstr>On the beach you might walk on sand – can you feel the sand on your hands a feet? You might build a sandcastle! </vt:lpstr>
      <vt:lpstr>Or you might walk on pebbles – can you feel how smooth they are? Listen to the sound when you tap them together.</vt:lpstr>
      <vt:lpstr>Listen! Can you hear the seagulls?</vt:lpstr>
      <vt:lpstr>Look in the sand, what can you find? It’s a shell!</vt:lpstr>
      <vt:lpstr>Look in the rock pool – what animals can you see?</vt:lpstr>
      <vt:lpstr>A Crab!</vt:lpstr>
      <vt:lpstr>A jellyfish!</vt:lpstr>
      <vt:lpstr>Fish!</vt:lpstr>
      <vt:lpstr>It’s time for dinner – can you smell the fish and chips? Yum! Maybe we could have an ice cream for pudding!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beach</dc:title>
  <dc:creator>Christopher Whitehouse</dc:creator>
  <cp:lastModifiedBy>Christopher Whitehouse</cp:lastModifiedBy>
  <cp:revision>5</cp:revision>
  <dcterms:created xsi:type="dcterms:W3CDTF">2020-06-05T11:01:29Z</dcterms:created>
  <dcterms:modified xsi:type="dcterms:W3CDTF">2020-06-05T12:27:43Z</dcterms:modified>
</cp:coreProperties>
</file>