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0a69cb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0a69cb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0a69cb8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0a69cb8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0a69cb8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0a69cb8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0a69cb8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0a69cb8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Frida Kalho.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Arian &amp; Lleuad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72328" y="757694"/>
            <a:ext cx="4882446" cy="366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219662" y="767764"/>
            <a:ext cx="4870949" cy="365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32112" y="843190"/>
            <a:ext cx="4768647" cy="357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639440" y="802637"/>
            <a:ext cx="4717647" cy="353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4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8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