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fba2cc3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fba2cc3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fba2cc36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fba2cc36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fba2cc36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fba2cc36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fba2cc36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fba2cc36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fba2cc36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fba2cc36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fba2cc36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fba2cc36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ba2cc3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fba2cc3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fba2cc36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fba2cc36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fba2cc36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fba2cc36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ba2cc36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ba2cc36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fba2cc36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fba2cc36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ba2cc36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ba2cc36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ba2cc36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ba2cc36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6616" l="12834" r="12849" t="3729"/>
          <a:stretch/>
        </p:blipFill>
        <p:spPr>
          <a:xfrm>
            <a:off x="1374062" y="492925"/>
            <a:ext cx="6395875" cy="43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 b="8403" l="13406" r="12562" t="4236"/>
          <a:stretch/>
        </p:blipFill>
        <p:spPr>
          <a:xfrm>
            <a:off x="788700" y="197175"/>
            <a:ext cx="7455529" cy="49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 rotWithShape="1">
          <a:blip r:embed="rId3">
            <a:alphaModFix/>
          </a:blip>
          <a:srcRect b="8154" l="12688" r="13281" t="5002"/>
          <a:stretch/>
        </p:blipFill>
        <p:spPr>
          <a:xfrm>
            <a:off x="936575" y="184850"/>
            <a:ext cx="7307823" cy="482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 rotWithShape="1">
          <a:blip r:embed="rId3">
            <a:alphaModFix/>
          </a:blip>
          <a:srcRect b="8408" l="12545" r="12424" t="5257"/>
          <a:stretch/>
        </p:blipFill>
        <p:spPr>
          <a:xfrm>
            <a:off x="788725" y="197175"/>
            <a:ext cx="7406373" cy="47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 b="7902" l="12977" r="12992" t="3208"/>
          <a:stretch/>
        </p:blipFill>
        <p:spPr>
          <a:xfrm>
            <a:off x="911938" y="101025"/>
            <a:ext cx="7320124" cy="49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9282" l="12974" r="12714" t="4121"/>
          <a:stretch/>
        </p:blipFill>
        <p:spPr>
          <a:xfrm>
            <a:off x="911950" y="179475"/>
            <a:ext cx="7307799" cy="478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8550" l="12969" r="12581" t="4379"/>
          <a:stretch/>
        </p:blipFill>
        <p:spPr>
          <a:xfrm>
            <a:off x="955063" y="193500"/>
            <a:ext cx="7233875" cy="47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8660" l="13119" r="13134" t="5510"/>
          <a:stretch/>
        </p:blipFill>
        <p:spPr>
          <a:xfrm>
            <a:off x="554550" y="184850"/>
            <a:ext cx="78602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8919" l="13690" r="13134" t="3980"/>
          <a:stretch/>
        </p:blipFill>
        <p:spPr>
          <a:xfrm>
            <a:off x="1084450" y="246450"/>
            <a:ext cx="7159950" cy="479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7238" l="12691" r="12564" t="4383"/>
          <a:stretch/>
        </p:blipFill>
        <p:spPr>
          <a:xfrm>
            <a:off x="887300" y="204100"/>
            <a:ext cx="7258501" cy="48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7639" l="13124" r="12559" t="5252"/>
          <a:stretch/>
        </p:blipFill>
        <p:spPr>
          <a:xfrm>
            <a:off x="1010550" y="209500"/>
            <a:ext cx="7258477" cy="47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8522" l="12402" r="12567" t="3611"/>
          <a:stretch/>
        </p:blipFill>
        <p:spPr>
          <a:xfrm>
            <a:off x="874975" y="154825"/>
            <a:ext cx="7224900" cy="47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b="7894" l="12688" r="13281" t="5254"/>
          <a:stretch/>
        </p:blipFill>
        <p:spPr>
          <a:xfrm>
            <a:off x="862650" y="172525"/>
            <a:ext cx="7230675" cy="476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 b="8156" l="12693" r="12990" t="3472"/>
          <a:stretch/>
        </p:blipFill>
        <p:spPr>
          <a:xfrm>
            <a:off x="1022850" y="160200"/>
            <a:ext cx="7262175" cy="485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