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9FD13-CC8B-49EC-95F6-A07DDFF8E14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071A3-941A-4C15-918B-536D750235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6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FE9EA-4767-4B3A-A468-F04481177CE2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F7319-E6F6-4F40-BD17-BA9CF8F8EABF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C483-F538-4BE8-9CEF-C8600452F083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14F9-EC3F-4B4B-B80D-6269AC809E09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6D16C-964B-46EF-94BF-1A798B3EABC3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B04C-974A-49F1-B1CA-E89E488098EF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E795-C4C6-4ED2-BE2A-A2D5A9B91F7B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2B9D-E977-4D46-BCEA-A2F5EE0A8E09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D0236-8B12-4CCB-A6A5-45CE9E7DD158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3E84-4E32-4DF4-8302-821825715F41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28E65-93E4-4AB6-8837-12117BB35F14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60CA-104E-4CCE-BB6A-B5D112BD2D2F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9971-2F6B-4686-9125-A87724108CB7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6E07-8FE1-469F-B886-84C83A44F486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E903-3B76-4884-9F0C-D5F4BA6C5369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5B8F-ACCF-4BDC-A98E-B535F84A15AB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E936-C004-45C0-B22E-C142AAB40E51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A1A553-6A9E-49B4-A2DB-553474B56181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Hollie Parsons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ngall.com/dice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F5543-4891-4ABC-9E61-07B950A65F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Numeracy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5C4D07-C149-416F-A49D-5A9E7219C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 do at home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00FE7-AF5B-4B34-96AF-E74950B1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0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BE2A2-766B-499A-B5B2-86E24553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475326"/>
          </a:xfrm>
        </p:spPr>
        <p:txBody>
          <a:bodyPr/>
          <a:lstStyle/>
          <a:p>
            <a:r>
              <a:rPr lang="en-GB" b="1" dirty="0">
                <a:latin typeface="Comic Sans MS" panose="030F0702030302020204" pitchFamily="66" charset="0"/>
              </a:rPr>
              <a:t>Coin sorting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808C3F0-9EB7-47F3-9428-4D9B68615A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54981" y="2366963"/>
            <a:ext cx="3890445" cy="342423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F8ABC-E34A-423D-999B-158354E95A3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You will need</a:t>
            </a:r>
          </a:p>
          <a:p>
            <a:r>
              <a:rPr lang="en-GB" cap="none" dirty="0">
                <a:latin typeface="Comic Sans MS" panose="030F0702030302020204" pitchFamily="66" charset="0"/>
              </a:rPr>
              <a:t>Cupcake tray </a:t>
            </a:r>
          </a:p>
          <a:p>
            <a:r>
              <a:rPr lang="en-GB" cap="none" dirty="0">
                <a:latin typeface="Comic Sans MS" panose="030F0702030302020204" pitchFamily="66" charset="0"/>
              </a:rPr>
              <a:t>Mixture of coins real, plastic or paper</a:t>
            </a:r>
          </a:p>
          <a:p>
            <a:pPr marL="0" indent="0">
              <a:buNone/>
            </a:pPr>
            <a:endParaRPr lang="en-GB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Activity</a:t>
            </a:r>
            <a:r>
              <a:rPr lang="en-GB" dirty="0">
                <a:latin typeface="Comic Sans MS" panose="030F0702030302020204" pitchFamily="66" charset="0"/>
              </a:rPr>
              <a:t> – </a:t>
            </a:r>
            <a:r>
              <a:rPr lang="en-GB" cap="none" dirty="0">
                <a:latin typeface="Comic Sans MS" panose="030F0702030302020204" pitchFamily="66" charset="0"/>
              </a:rPr>
              <a:t>Sort the coins into the  different sections putting all the same coins in the same sections.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33871-FCB1-4BF9-8F8E-A3111E18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9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B8CEC36-9F72-4CDD-A10E-52E0DD21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Can you make……with coins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AC91500-6C6F-473B-A5D7-D837C1CCB4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72200" y="2476888"/>
            <a:ext cx="5106026" cy="3424107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you will need</a:t>
            </a:r>
          </a:p>
          <a:p>
            <a:r>
              <a:rPr lang="en-GB" cap="none" dirty="0">
                <a:latin typeface="Comic Sans MS" panose="030F0702030302020204" pitchFamily="66" charset="0"/>
              </a:rPr>
              <a:t>Cupcake tray </a:t>
            </a:r>
          </a:p>
          <a:p>
            <a:r>
              <a:rPr lang="en-GB" cap="none" dirty="0">
                <a:latin typeface="Comic Sans MS" panose="030F0702030302020204" pitchFamily="66" charset="0"/>
              </a:rPr>
              <a:t>Paper with different values on </a:t>
            </a:r>
          </a:p>
          <a:p>
            <a:r>
              <a:rPr lang="en-GB" cap="none" dirty="0">
                <a:latin typeface="Comic Sans MS" panose="030F0702030302020204" pitchFamily="66" charset="0"/>
              </a:rPr>
              <a:t>A mixture of coins</a:t>
            </a:r>
          </a:p>
          <a:p>
            <a:endParaRPr lang="en-GB" cap="none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Activity</a:t>
            </a:r>
            <a:r>
              <a:rPr lang="en-GB" dirty="0">
                <a:latin typeface="Comic Sans MS" panose="030F0702030302020204" pitchFamily="66" charset="0"/>
              </a:rPr>
              <a:t> – </a:t>
            </a:r>
            <a:r>
              <a:rPr lang="en-GB" cap="none" dirty="0">
                <a:latin typeface="Comic Sans MS" panose="030F0702030302020204" pitchFamily="66" charset="0"/>
              </a:rPr>
              <a:t>Using the coins make up the amounts in the tray.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A4217C-487F-4307-91D4-50A455BCFCA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246786" y="2336867"/>
            <a:ext cx="3630014" cy="290823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E61AC-A01D-453F-A4D1-6936B551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Hollie Parsons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7D71DC-E4A7-41CC-99C5-8DA50217A2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73" t="55556" r="20817" b="-279"/>
          <a:stretch/>
        </p:blipFill>
        <p:spPr>
          <a:xfrm>
            <a:off x="1962252" y="4944877"/>
            <a:ext cx="2374832" cy="12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2610-70C0-4535-9226-BD0A7E5F9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Dice game 1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58867E-8E4D-4C3D-887F-501D4A5AFCF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42571"/>
          <a:stretch/>
        </p:blipFill>
        <p:spPr>
          <a:xfrm>
            <a:off x="913774" y="2391848"/>
            <a:ext cx="4811165" cy="349142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70503-7F38-485A-862C-6EF0611917E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You will need </a:t>
            </a:r>
          </a:p>
          <a:p>
            <a:r>
              <a:rPr lang="en-GB" cap="none" dirty="0">
                <a:latin typeface="Comic Sans MS" panose="030F0702030302020204" pitchFamily="66" charset="0"/>
              </a:rPr>
              <a:t>Cupcake tin </a:t>
            </a:r>
          </a:p>
          <a:p>
            <a:r>
              <a:rPr lang="en-GB" cap="none" dirty="0">
                <a:latin typeface="Comic Sans MS" panose="030F0702030302020204" pitchFamily="66" charset="0"/>
              </a:rPr>
              <a:t>Number bits of paper 2-12</a:t>
            </a:r>
          </a:p>
          <a:p>
            <a:r>
              <a:rPr lang="en-GB" cap="none" dirty="0">
                <a:latin typeface="Comic Sans MS" panose="030F0702030302020204" pitchFamily="66" charset="0"/>
              </a:rPr>
              <a:t>2 dice</a:t>
            </a:r>
          </a:p>
          <a:p>
            <a:pPr marL="0" indent="0">
              <a:buNone/>
            </a:pPr>
            <a:r>
              <a:rPr lang="en-GB" b="1" u="sng" dirty="0">
                <a:latin typeface="Comic Sans MS" panose="030F0702030302020204" pitchFamily="66" charset="0"/>
              </a:rPr>
              <a:t>Activity –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cap="none" dirty="0">
                <a:latin typeface="Comic Sans MS" panose="030F0702030302020204" pitchFamily="66" charset="0"/>
              </a:rPr>
              <a:t>Roll the dice and add the totals up as you match the numbers on the paper put them down. try to put them all down.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0A25A-08A0-471E-BBD4-C8C5E74C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Hollie Parsons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7567F8-D620-4A7C-9F56-06555AF51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09993" y="2560146"/>
            <a:ext cx="1430538" cy="8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1441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</TotalTime>
  <Words>125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Tw Cen MT</vt:lpstr>
      <vt:lpstr>Droplet</vt:lpstr>
      <vt:lpstr>Numeracy activities</vt:lpstr>
      <vt:lpstr>Coin sorting </vt:lpstr>
      <vt:lpstr>Can you make……with coins</vt:lpstr>
      <vt:lpstr>Dice game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 activities</dc:title>
  <dc:creator>Teacher</dc:creator>
  <cp:lastModifiedBy>Chris Owen</cp:lastModifiedBy>
  <cp:revision>4</cp:revision>
  <dcterms:created xsi:type="dcterms:W3CDTF">2021-01-17T19:46:13Z</dcterms:created>
  <dcterms:modified xsi:type="dcterms:W3CDTF">2021-01-19T14:12:57Z</dcterms:modified>
</cp:coreProperties>
</file>