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3" r:id="rId4"/>
    <p:sldMasterId id="2147483664" r:id="rId5"/>
    <p:sldMasterId id="2147483665" r:id="rId6"/>
    <p:sldMasterId id="2147483666" r:id="rId7"/>
    <p:sldMasterId id="2147483667" r:id="rId8"/>
    <p:sldMasterId id="2147483668" r:id="rId9"/>
    <p:sldMasterId id="2147483669" r:id="rId10"/>
    <p:sldMasterId id="2147483670" r:id="rId11"/>
    <p:sldMasterId id="2147483671" r:id="rId12"/>
    <p:sldMasterId id="2147483672" r:id="rId13"/>
    <p:sldMasterId id="2147483673" r:id="rId14"/>
    <p:sldMasterId id="2147483674" r:id="rId15"/>
    <p:sldMasterId id="2147483675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</p:sldIdLst>
  <p:sldSz cy="9720250" cx="190801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948">
          <p15:clr>
            <a:srgbClr val="000000"/>
          </p15:clr>
        </p15:guide>
        <p15:guide id="2" pos="6010">
          <p15:clr>
            <a:srgbClr val="000000"/>
          </p15:clr>
        </p15:guide>
        <p15:guide id="3" pos="430">
          <p15:clr>
            <a:srgbClr val="000000"/>
          </p15:clr>
        </p15:guide>
        <p15:guide id="4" orient="horz" pos="5633">
          <p15:clr>
            <a:srgbClr val="000000"/>
          </p15:clr>
        </p15:guide>
        <p15:guide id="5" pos="11566">
          <p15:clr>
            <a:srgbClr val="000000"/>
          </p15:clr>
        </p15:guide>
        <p15:guide id="6" orient="horz" pos="340">
          <p15:clr>
            <a:srgbClr val="000000"/>
          </p15:clr>
        </p15:guide>
        <p15:guide id="7" pos="657">
          <p15:clr>
            <a:srgbClr val="000000"/>
          </p15:clr>
        </p15:guide>
        <p15:guide id="8" orient="horz" pos="567">
          <p15:clr>
            <a:srgbClr val="000000"/>
          </p15:clr>
        </p15:guide>
        <p15:guide id="9" orient="horz" pos="5420">
          <p15:clr>
            <a:srgbClr val="000000"/>
          </p15:clr>
        </p15:guide>
        <p15:guide id="10" pos="11362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948" orient="horz"/>
        <p:guide pos="6010"/>
        <p:guide pos="430"/>
        <p:guide pos="5633" orient="horz"/>
        <p:guide pos="11566"/>
        <p:guide pos="340" orient="horz"/>
        <p:guide pos="657"/>
        <p:guide pos="567" orient="horz"/>
        <p:guide pos="5420" orient="horz"/>
        <p:guide pos="113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3.xml"/><Relationship Id="rId22" Type="http://schemas.openxmlformats.org/officeDocument/2006/relationships/slide" Target="slides/slide5.xml"/><Relationship Id="rId21" Type="http://schemas.openxmlformats.org/officeDocument/2006/relationships/slide" Target="slides/slide4.xml"/><Relationship Id="rId24" Type="http://schemas.openxmlformats.org/officeDocument/2006/relationships/slide" Target="slides/slide7.xml"/><Relationship Id="rId23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9.xml"/><Relationship Id="rId25" Type="http://schemas.openxmlformats.org/officeDocument/2006/relationships/slide" Target="slides/slide8.xml"/><Relationship Id="rId28" Type="http://schemas.openxmlformats.org/officeDocument/2006/relationships/slide" Target="slides/slide11.xml"/><Relationship Id="rId27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4.xml"/><Relationship Id="rId30" Type="http://schemas.openxmlformats.org/officeDocument/2006/relationships/slide" Target="slides/slide13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6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5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notesMaster" Target="notesMasters/notesMaster1.xml"/><Relationship Id="rId16" Type="http://schemas.openxmlformats.org/officeDocument/2006/relationships/slideMaster" Target="slideMasters/slideMaster13.xml"/><Relationship Id="rId19" Type="http://schemas.openxmlformats.org/officeDocument/2006/relationships/slide" Target="slides/slide2.xml"/><Relationship Id="rId1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4:notes"/>
          <p:cNvSpPr/>
          <p:nvPr>
            <p:ph idx="2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5:notes"/>
          <p:cNvSpPr/>
          <p:nvPr>
            <p:ph idx="2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:notes"/>
          <p:cNvSpPr/>
          <p:nvPr>
            <p:ph idx="2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401637" y="1143000"/>
            <a:ext cx="60547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1314247" y="648018"/>
            <a:ext cx="6153849" cy="22680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5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8111554" y="1399539"/>
            <a:ext cx="9659333" cy="690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16636" lvl="0" marL="457200" marR="0" rtl="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4536"/>
              <a:buFont typeface="Arial"/>
              <a:buChar char="•"/>
              <a:defRPr b="0" i="0" sz="45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0631" lvl="1" marL="9144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3969"/>
              <a:buFont typeface="Arial"/>
              <a:buChar char="•"/>
              <a:defRPr b="0" i="0" sz="39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627" lvl="2" marL="13716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Char char="•"/>
              <a:defRPr b="0" i="0" sz="3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8622" lvl="3" marL="18288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Char char="•"/>
              <a:defRPr b="0" i="0" sz="28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8622" lvl="4" marL="22860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Char char="•"/>
              <a:defRPr b="0" i="0" sz="28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8622" lvl="5" marL="27432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Char char="•"/>
              <a:defRPr b="0" i="0" sz="28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8622" lvl="6" marL="32004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Char char="•"/>
              <a:defRPr b="0" i="0" sz="28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8622" lvl="7" marL="36576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Char char="•"/>
              <a:defRPr b="0" i="0" sz="28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8622" lvl="8" marL="41148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Char char="•"/>
              <a:defRPr b="0" i="0" sz="28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1314247" y="2916079"/>
            <a:ext cx="6153849" cy="54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2268"/>
              <a:buFont typeface="Arial"/>
              <a:buNone/>
              <a:defRPr b="0" i="0" sz="22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None/>
              <a:defRPr b="0" i="0" sz="17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None/>
              <a:defRPr b="0" i="0" sz="1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None/>
              <a:defRPr b="0" i="0" sz="1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None/>
              <a:defRPr b="0" i="0" sz="1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None/>
              <a:defRPr b="0" i="0" sz="1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None/>
              <a:defRPr b="0" i="0" sz="1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None/>
              <a:defRPr b="0" i="0" sz="1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8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1314247" y="648018"/>
            <a:ext cx="6153849" cy="22680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5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0"/>
          <p:cNvSpPr/>
          <p:nvPr>
            <p:ph idx="2" type="pic"/>
          </p:nvPr>
        </p:nvSpPr>
        <p:spPr>
          <a:xfrm>
            <a:off x="8111554" y="1399539"/>
            <a:ext cx="9659333" cy="690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4536"/>
              <a:buFont typeface="Arial"/>
              <a:buNone/>
              <a:defRPr b="0" i="0" sz="45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3969"/>
              <a:buFont typeface="Arial"/>
              <a:buNone/>
              <a:defRPr b="0" i="0" sz="39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b="0" i="0" sz="3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None/>
              <a:defRPr b="0" i="0" sz="28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None/>
              <a:defRPr b="0" i="0" sz="28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None/>
              <a:defRPr b="0" i="0" sz="28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None/>
              <a:defRPr b="0" i="0" sz="28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None/>
              <a:defRPr b="0" i="0" sz="28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None/>
              <a:defRPr b="0" i="0" sz="28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1314247" y="2916079"/>
            <a:ext cx="6153849" cy="540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2268"/>
              <a:buFont typeface="Arial"/>
              <a:buNone/>
              <a:defRPr b="0" i="0" sz="22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None/>
              <a:defRPr b="0" i="0" sz="17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None/>
              <a:defRPr b="0" i="0" sz="1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None/>
              <a:defRPr b="0" i="0" sz="1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None/>
              <a:defRPr b="0" i="0" sz="1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None/>
              <a:defRPr b="0" i="0" sz="1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None/>
              <a:defRPr b="0" i="0" sz="1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None/>
              <a:defRPr b="0" i="0" sz="1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title"/>
          </p:nvPr>
        </p:nvSpPr>
        <p:spPr>
          <a:xfrm>
            <a:off x="1311761" y="517514"/>
            <a:ext cx="16456641" cy="1878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" type="body"/>
          </p:nvPr>
        </p:nvSpPr>
        <p:spPr>
          <a:xfrm rot="5400000">
            <a:off x="6456372" y="-2557042"/>
            <a:ext cx="6167418" cy="16456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76250" lvl="0" marL="457200" marR="0" rtl="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0588" lvl="5" marL="27432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0588" lvl="6" marL="32004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0588" lvl="7" marL="36576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0588" lvl="8" marL="41148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type="title"/>
          </p:nvPr>
        </p:nvSpPr>
        <p:spPr>
          <a:xfrm rot="5400000">
            <a:off x="11592585" y="2579171"/>
            <a:ext cx="8237474" cy="4114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4"/>
          <p:cNvSpPr txBox="1"/>
          <p:nvPr>
            <p:ph idx="1" type="body"/>
          </p:nvPr>
        </p:nvSpPr>
        <p:spPr>
          <a:xfrm rot="5400000">
            <a:off x="3245013" y="-1415738"/>
            <a:ext cx="8237474" cy="12103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76250" lvl="0" marL="457200" marR="0" rtl="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0588" lvl="5" marL="27432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0588" lvl="6" marL="32004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0588" lvl="7" marL="36576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0588" lvl="8" marL="41148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4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and Content">
  <p:cSld name="5_Title and Conte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954007" y="678767"/>
            <a:ext cx="17152270" cy="1409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Box">
  <p:cSld name="Title Slide with Box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End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type="title"/>
          </p:nvPr>
        </p:nvSpPr>
        <p:spPr>
          <a:xfrm>
            <a:off x="1311761" y="517514"/>
            <a:ext cx="16456641" cy="1878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" type="body"/>
          </p:nvPr>
        </p:nvSpPr>
        <p:spPr>
          <a:xfrm>
            <a:off x="1311761" y="2587570"/>
            <a:ext cx="16456641" cy="6167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76250" lvl="0" marL="457200" marR="0" rtl="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0588" lvl="5" marL="27432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0588" lvl="6" marL="32004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0588" lvl="7" marL="36576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0588" lvl="8" marL="41148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1301823" y="2423317"/>
            <a:ext cx="16456641" cy="40433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1301823" y="6504927"/>
            <a:ext cx="16456641" cy="2126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rgbClr val="888888"/>
              </a:buClr>
              <a:buSzPts val="3402"/>
              <a:buFont typeface="Arial"/>
              <a:buNone/>
              <a:defRPr b="0" i="0" sz="340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rgbClr val="888888"/>
              </a:buClr>
              <a:buSzPts val="2835"/>
              <a:buFont typeface="Arial"/>
              <a:buNone/>
              <a:defRPr b="0" i="0" sz="283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rgbClr val="888888"/>
              </a:buClr>
              <a:buSzPts val="2551"/>
              <a:buFont typeface="Arial"/>
              <a:buNone/>
              <a:defRPr b="0" i="0" sz="255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rgbClr val="888888"/>
              </a:buClr>
              <a:buSzPts val="2268"/>
              <a:buFont typeface="Arial"/>
              <a:buNone/>
              <a:defRPr b="0" i="0" sz="22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rgbClr val="888888"/>
              </a:buClr>
              <a:buSzPts val="2268"/>
              <a:buFont typeface="Arial"/>
              <a:buNone/>
              <a:defRPr b="0" i="0" sz="22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rgbClr val="888888"/>
              </a:buClr>
              <a:buSzPts val="2268"/>
              <a:buFont typeface="Arial"/>
              <a:buNone/>
              <a:defRPr b="0" i="0" sz="22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rgbClr val="888888"/>
              </a:buClr>
              <a:buSzPts val="2268"/>
              <a:buFont typeface="Arial"/>
              <a:buNone/>
              <a:defRPr b="0" i="0" sz="22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rgbClr val="888888"/>
              </a:buClr>
              <a:buSzPts val="2268"/>
              <a:buFont typeface="Arial"/>
              <a:buNone/>
              <a:defRPr b="0" i="0" sz="22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rgbClr val="888888"/>
              </a:buClr>
              <a:buSzPts val="2268"/>
              <a:buFont typeface="Arial"/>
              <a:buNone/>
              <a:defRPr b="0" i="0" sz="22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0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1311761" y="517514"/>
            <a:ext cx="16456641" cy="1878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1311761" y="2587570"/>
            <a:ext cx="8109069" cy="6167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76250" lvl="0" marL="457200" marR="0" rtl="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0588" lvl="5" marL="27432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0588" lvl="6" marL="32004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0588" lvl="7" marL="36576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0588" lvl="8" marL="41148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2"/>
          <p:cNvSpPr txBox="1"/>
          <p:nvPr>
            <p:ph idx="2" type="body"/>
          </p:nvPr>
        </p:nvSpPr>
        <p:spPr>
          <a:xfrm>
            <a:off x="9659333" y="2587570"/>
            <a:ext cx="8109069" cy="6167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76250" lvl="0" marL="457200" marR="0" rtl="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0588" lvl="5" marL="27432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0588" lvl="6" marL="32004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0588" lvl="7" marL="36576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0588" lvl="8" marL="41148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2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1314246" y="517514"/>
            <a:ext cx="16456641" cy="1878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1314247" y="2382815"/>
            <a:ext cx="8071803" cy="1167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b="1" i="0" sz="3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None/>
              <a:defRPr b="1" i="0" sz="28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b="1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268"/>
              <a:buFont typeface="Arial"/>
              <a:buNone/>
              <a:defRPr b="1" i="0" sz="22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268"/>
              <a:buFont typeface="Arial"/>
              <a:buNone/>
              <a:defRPr b="1" i="0" sz="22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268"/>
              <a:buFont typeface="Arial"/>
              <a:buNone/>
              <a:defRPr b="1" i="0" sz="22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268"/>
              <a:buFont typeface="Arial"/>
              <a:buNone/>
              <a:defRPr b="1" i="0" sz="22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268"/>
              <a:buFont typeface="Arial"/>
              <a:buNone/>
              <a:defRPr b="1" i="0" sz="22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268"/>
              <a:buFont typeface="Arial"/>
              <a:buNone/>
              <a:defRPr b="1" i="0" sz="22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2" type="body"/>
          </p:nvPr>
        </p:nvSpPr>
        <p:spPr>
          <a:xfrm>
            <a:off x="1314247" y="3550596"/>
            <a:ext cx="8071803" cy="5222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76250" lvl="0" marL="457200" marR="0" rtl="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0588" lvl="5" marL="27432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0588" lvl="6" marL="32004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0588" lvl="7" marL="36576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0588" lvl="8" marL="41148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3" type="body"/>
          </p:nvPr>
        </p:nvSpPr>
        <p:spPr>
          <a:xfrm>
            <a:off x="9659333" y="2382815"/>
            <a:ext cx="8111554" cy="1167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b="1" i="0" sz="3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None/>
              <a:defRPr b="1" i="0" sz="28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b="1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268"/>
              <a:buFont typeface="Arial"/>
              <a:buNone/>
              <a:defRPr b="1" i="0" sz="22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268"/>
              <a:buFont typeface="Arial"/>
              <a:buNone/>
              <a:defRPr b="1" i="0" sz="22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268"/>
              <a:buFont typeface="Arial"/>
              <a:buNone/>
              <a:defRPr b="1" i="0" sz="22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268"/>
              <a:buFont typeface="Arial"/>
              <a:buNone/>
              <a:defRPr b="1" i="0" sz="22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268"/>
              <a:buFont typeface="Arial"/>
              <a:buNone/>
              <a:defRPr b="1" i="0" sz="22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268"/>
              <a:buFont typeface="Arial"/>
              <a:buNone/>
              <a:defRPr b="1" i="0" sz="22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4" type="body"/>
          </p:nvPr>
        </p:nvSpPr>
        <p:spPr>
          <a:xfrm>
            <a:off x="9659333" y="3550596"/>
            <a:ext cx="8111554" cy="5222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76250" lvl="0" marL="457200" marR="0" rtl="0" algn="l">
              <a:lnSpc>
                <a:spcPct val="90000"/>
              </a:lnSpc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marR="0" rtl="0" algn="l">
              <a:lnSpc>
                <a:spcPct val="9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0588" lvl="5" marL="27432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0588" lvl="6" marL="32004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0588" lvl="7" marL="36576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0588" lvl="8" marL="4114800" marR="0" rtl="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1311761" y="517514"/>
            <a:ext cx="16456641" cy="1878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6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4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7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1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0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>
            <a:off x="954087" y="620712"/>
            <a:ext cx="17152937" cy="8445500"/>
          </a:xfrm>
          <a:prstGeom prst="roundRect">
            <a:avLst>
              <a:gd fmla="val 572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/>
          <p:nvPr/>
        </p:nvSpPr>
        <p:spPr>
          <a:xfrm>
            <a:off x="825500" y="577850"/>
            <a:ext cx="17429162" cy="8564562"/>
          </a:xfrm>
          <a:prstGeom prst="roundRect">
            <a:avLst>
              <a:gd fmla="val 572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7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7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1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idx="10" type="dt"/>
          </p:nvPr>
        </p:nvSpPr>
        <p:spPr>
          <a:xfrm>
            <a:off x="1311275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6319837" y="9009062"/>
            <a:ext cx="64404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13474700" y="9009062"/>
            <a:ext cx="429418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8"/>
          <p:cNvSpPr txBox="1"/>
          <p:nvPr/>
        </p:nvSpPr>
        <p:spPr>
          <a:xfrm>
            <a:off x="1077912" y="3867150"/>
            <a:ext cx="7964487" cy="189865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She said, “Well it might not be shiny or blue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But I know that my duckling is loved through and through.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I’ll teach it to share and to always be kind,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a kind duck’s the best duck you ever will find.”</a:t>
            </a:r>
            <a:endParaRPr/>
          </a:p>
        </p:txBody>
      </p:sp>
      <p:sp>
        <p:nvSpPr>
          <p:cNvPr id="176" name="Google Shape;176;p38"/>
          <p:cNvSpPr txBox="1"/>
          <p:nvPr/>
        </p:nvSpPr>
        <p:spPr>
          <a:xfrm>
            <a:off x="10972800" y="1079500"/>
            <a:ext cx="7388225" cy="88265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sunrise, while Brenda lay snuggling her egg,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started to crack…</a:t>
            </a:r>
            <a:endParaRPr/>
          </a:p>
        </p:txBody>
      </p:sp>
      <p:sp>
        <p:nvSpPr>
          <p:cNvPr id="177" name="Google Shape;177;p38"/>
          <p:cNvSpPr txBox="1"/>
          <p:nvPr/>
        </p:nvSpPr>
        <p:spPr>
          <a:xfrm>
            <a:off x="12103100" y="7926387"/>
            <a:ext cx="4711700" cy="544512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then out popped a leg!</a:t>
            </a:r>
            <a:endParaRPr/>
          </a:p>
        </p:txBody>
      </p:sp>
      <p:sp>
        <p:nvSpPr>
          <p:cNvPr id="178" name="Google Shape;178;p38"/>
          <p:cNvSpPr txBox="1"/>
          <p:nvPr/>
        </p:nvSpPr>
        <p:spPr>
          <a:xfrm>
            <a:off x="12611000" y="165950"/>
            <a:ext cx="61740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0000"/>
                </a:solidFill>
              </a:rPr>
              <a:t>Resource: Plastic egg (slowly open it up to show small chick inside)</a:t>
            </a:r>
            <a:endParaRPr b="1" sz="2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/>
          <p:nvPr/>
        </p:nvSpPr>
        <p:spPr>
          <a:xfrm>
            <a:off x="9266237" y="863600"/>
            <a:ext cx="9813925" cy="88265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then, sure enough, came a series of cracks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the ducklings were born in a flurry of quacks.</a:t>
            </a:r>
            <a:endParaRPr/>
          </a:p>
        </p:txBody>
      </p:sp>
      <p:sp>
        <p:nvSpPr>
          <p:cNvPr id="184" name="Google Shape;184;p39"/>
          <p:cNvSpPr txBox="1"/>
          <p:nvPr/>
        </p:nvSpPr>
        <p:spPr>
          <a:xfrm>
            <a:off x="0" y="7993062"/>
            <a:ext cx="9266237" cy="884237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duckling emerged with the softest of down,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was coloured a beautiful yellowy brown. </a:t>
            </a:r>
            <a:endParaRPr/>
          </a:p>
        </p:txBody>
      </p:sp>
      <p:sp>
        <p:nvSpPr>
          <p:cNvPr id="185" name="Google Shape;185;p39"/>
          <p:cNvSpPr txBox="1"/>
          <p:nvPr/>
        </p:nvSpPr>
        <p:spPr>
          <a:xfrm>
            <a:off x="1546113" y="8942400"/>
            <a:ext cx="61740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0000"/>
                </a:solidFill>
              </a:rPr>
              <a:t>Resource: Feather / soft material</a:t>
            </a:r>
            <a:endParaRPr b="1" sz="2400">
              <a:solidFill>
                <a:srgbClr val="CC0000"/>
              </a:solidFill>
            </a:endParaRPr>
          </a:p>
        </p:txBody>
      </p:sp>
      <p:sp>
        <p:nvSpPr>
          <p:cNvPr id="186" name="Google Shape;186;p39"/>
          <p:cNvSpPr txBox="1"/>
          <p:nvPr/>
        </p:nvSpPr>
        <p:spPr>
          <a:xfrm>
            <a:off x="9808575" y="165950"/>
            <a:ext cx="61740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0000"/>
                </a:solidFill>
              </a:rPr>
              <a:t>Resource: Quacking sound</a:t>
            </a:r>
            <a:endParaRPr b="1" sz="2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0"/>
          <p:cNvSpPr txBox="1"/>
          <p:nvPr/>
        </p:nvSpPr>
        <p:spPr>
          <a:xfrm>
            <a:off x="1042987" y="863600"/>
            <a:ext cx="2411412" cy="544512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pink one…</a:t>
            </a:r>
            <a:endParaRPr/>
          </a:p>
        </p:txBody>
      </p:sp>
      <p:sp>
        <p:nvSpPr>
          <p:cNvPr id="192" name="Google Shape;192;p40"/>
          <p:cNvSpPr txBox="1"/>
          <p:nvPr/>
        </p:nvSpPr>
        <p:spPr>
          <a:xfrm>
            <a:off x="6453187" y="7754937"/>
            <a:ext cx="2411412" cy="544512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blue one…</a:t>
            </a:r>
            <a:endParaRPr/>
          </a:p>
        </p:txBody>
      </p:sp>
      <p:sp>
        <p:nvSpPr>
          <p:cNvPr id="193" name="Google Shape;193;p40"/>
          <p:cNvSpPr txBox="1"/>
          <p:nvPr/>
        </p:nvSpPr>
        <p:spPr>
          <a:xfrm>
            <a:off x="10217150" y="863600"/>
            <a:ext cx="4062412" cy="544512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shimmering gold…</a:t>
            </a:r>
            <a:endParaRPr/>
          </a:p>
        </p:txBody>
      </p:sp>
      <p:sp>
        <p:nvSpPr>
          <p:cNvPr id="194" name="Google Shape;194;p40"/>
          <p:cNvSpPr txBox="1"/>
          <p:nvPr/>
        </p:nvSpPr>
        <p:spPr>
          <a:xfrm>
            <a:off x="15547975" y="5529262"/>
            <a:ext cx="281305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 ducklings were not as their mummies had told!</a:t>
            </a:r>
            <a:endParaRPr/>
          </a:p>
        </p:txBody>
      </p:sp>
      <p:sp>
        <p:nvSpPr>
          <p:cNvPr id="195" name="Google Shape;195;p40"/>
          <p:cNvSpPr txBox="1"/>
          <p:nvPr/>
        </p:nvSpPr>
        <p:spPr>
          <a:xfrm>
            <a:off x="10217150" y="8299450"/>
            <a:ext cx="6958012" cy="88265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feathers of rainbow, no silvery trims,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 four fluffy ducklings...</a:t>
            </a:r>
            <a:endParaRPr/>
          </a:p>
        </p:txBody>
      </p:sp>
      <p:pic>
        <p:nvPicPr>
          <p:cNvPr id="196" name="Google Shape;19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2925" y="304800"/>
            <a:ext cx="5743575" cy="44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72662" y="4052887"/>
            <a:ext cx="5675312" cy="417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6237" y="5349875"/>
            <a:ext cx="5578475" cy="37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131800" y="304800"/>
            <a:ext cx="5821362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0"/>
          <p:cNvSpPr txBox="1"/>
          <p:nvPr/>
        </p:nvSpPr>
        <p:spPr>
          <a:xfrm>
            <a:off x="3698650" y="8823000"/>
            <a:ext cx="61740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0000"/>
                </a:solidFill>
              </a:rPr>
              <a:t>Resource: Blue, pink, gold materials and/or 4 plastic ducks</a:t>
            </a:r>
            <a:endParaRPr b="1" sz="2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 txBox="1"/>
          <p:nvPr/>
        </p:nvSpPr>
        <p:spPr>
          <a:xfrm>
            <a:off x="11506200" y="863600"/>
            <a:ext cx="6232525" cy="88265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None of them glittering, none of them chic,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each of them special and each one unique.</a:t>
            </a:r>
            <a:endParaRPr/>
          </a:p>
        </p:txBody>
      </p:sp>
      <p:sp>
        <p:nvSpPr>
          <p:cNvPr id="206" name="Google Shape;206;p41"/>
          <p:cNvSpPr txBox="1"/>
          <p:nvPr/>
        </p:nvSpPr>
        <p:spPr>
          <a:xfrm>
            <a:off x="1042987" y="863600"/>
            <a:ext cx="8359775" cy="1560512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…two hers and two hims!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mummy ducks gasped as the ducklings all hatched.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beaks looked the same and their feathers were matched.</a:t>
            </a:r>
            <a:endParaRPr/>
          </a:p>
        </p:txBody>
      </p:sp>
      <p:sp>
        <p:nvSpPr>
          <p:cNvPr id="207" name="Google Shape;207;p41"/>
          <p:cNvSpPr txBox="1"/>
          <p:nvPr/>
        </p:nvSpPr>
        <p:spPr>
          <a:xfrm>
            <a:off x="9656175" y="165950"/>
            <a:ext cx="61740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0000"/>
                </a:solidFill>
              </a:rPr>
              <a:t>Resource: 4 plastic ducks</a:t>
            </a:r>
            <a:endParaRPr b="1" sz="2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 txBox="1"/>
          <p:nvPr/>
        </p:nvSpPr>
        <p:spPr>
          <a:xfrm>
            <a:off x="1646237" y="1838325"/>
            <a:ext cx="7758112" cy="1900237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ducks were now sorry and felt very bad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their boasting and gloating had made Brenda sad.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thoughts of the eggshells were now cast aside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their hearts started bursting with love and with pride.</a:t>
            </a:r>
            <a:endParaRPr/>
          </a:p>
        </p:txBody>
      </p:sp>
      <p:sp>
        <p:nvSpPr>
          <p:cNvPr id="213" name="Google Shape;213;p42"/>
          <p:cNvSpPr txBox="1"/>
          <p:nvPr/>
        </p:nvSpPr>
        <p:spPr>
          <a:xfrm>
            <a:off x="10450512" y="1838325"/>
            <a:ext cx="7758112" cy="189865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eggs they had nurtured were lovely, for sure,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 ducklings inside mattered very much more.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waddled and played as the mummies looked down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their cute little ducklings of yellowy brown.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/>
          <p:nvPr/>
        </p:nvSpPr>
        <p:spPr>
          <a:xfrm>
            <a:off x="3005137" y="2724150"/>
            <a:ext cx="5727700" cy="884237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 by the bulrushes, tucked in a nest,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 Brenda the duck, who was having a rest. </a:t>
            </a:r>
            <a:endParaRPr/>
          </a:p>
        </p:txBody>
      </p:sp>
      <p:sp>
        <p:nvSpPr>
          <p:cNvPr id="130" name="Google Shape;130;p31"/>
          <p:cNvSpPr txBox="1"/>
          <p:nvPr/>
        </p:nvSpPr>
        <p:spPr>
          <a:xfrm>
            <a:off x="11296650" y="727075"/>
            <a:ext cx="6534150" cy="88265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She’d spent a long time making everything neat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 special young duck she was longing to meet… </a:t>
            </a:r>
            <a:endParaRPr/>
          </a:p>
        </p:txBody>
      </p:sp>
      <p:sp>
        <p:nvSpPr>
          <p:cNvPr id="131" name="Google Shape;131;p31"/>
          <p:cNvSpPr txBox="1"/>
          <p:nvPr/>
        </p:nvSpPr>
        <p:spPr>
          <a:xfrm>
            <a:off x="3524925" y="299075"/>
            <a:ext cx="61740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0000"/>
                </a:solidFill>
              </a:rPr>
              <a:t>Resource: Plastic duck or a feather</a:t>
            </a:r>
            <a:endParaRPr b="1" sz="2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/>
        </p:nvSpPr>
        <p:spPr>
          <a:xfrm>
            <a:off x="0" y="539750"/>
            <a:ext cx="9356725" cy="544512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She’d cared for her egg since the day it was laid </a:t>
            </a:r>
            <a:endParaRPr/>
          </a:p>
        </p:txBody>
      </p:sp>
      <p:sp>
        <p:nvSpPr>
          <p:cNvPr id="137" name="Google Shape;137;p32"/>
          <p:cNvSpPr txBox="1"/>
          <p:nvPr/>
        </p:nvSpPr>
        <p:spPr>
          <a:xfrm>
            <a:off x="10641012" y="1260475"/>
            <a:ext cx="6534150" cy="88265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looked at her friends who had nested nearby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she gazed at their eggs with a sorrowful sigh.</a:t>
            </a:r>
            <a:endParaRPr/>
          </a:p>
        </p:txBody>
      </p:sp>
      <p:sp>
        <p:nvSpPr>
          <p:cNvPr id="138" name="Google Shape;138;p32"/>
          <p:cNvSpPr txBox="1"/>
          <p:nvPr/>
        </p:nvSpPr>
        <p:spPr>
          <a:xfrm>
            <a:off x="0" y="8604250"/>
            <a:ext cx="9356725" cy="544512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she loved it, despite its uninteresting shade.</a:t>
            </a:r>
            <a:endParaRPr/>
          </a:p>
        </p:txBody>
      </p:sp>
      <p:sp>
        <p:nvSpPr>
          <p:cNvPr id="139" name="Google Shape;139;p32"/>
          <p:cNvSpPr txBox="1"/>
          <p:nvPr/>
        </p:nvSpPr>
        <p:spPr>
          <a:xfrm>
            <a:off x="10617525" y="320450"/>
            <a:ext cx="61740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0000"/>
                </a:solidFill>
              </a:rPr>
              <a:t>Resource: Shredded paper / sticks</a:t>
            </a:r>
            <a:endParaRPr b="1" sz="2400">
              <a:solidFill>
                <a:srgbClr val="CC0000"/>
              </a:solidFill>
            </a:endParaRPr>
          </a:p>
        </p:txBody>
      </p:sp>
      <p:sp>
        <p:nvSpPr>
          <p:cNvPr id="140" name="Google Shape;140;p32"/>
          <p:cNvSpPr txBox="1"/>
          <p:nvPr/>
        </p:nvSpPr>
        <p:spPr>
          <a:xfrm>
            <a:off x="1591363" y="9148750"/>
            <a:ext cx="61740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0000"/>
                </a:solidFill>
              </a:rPr>
              <a:t>Resource: Egg</a:t>
            </a:r>
            <a:endParaRPr b="1" sz="2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/>
          <p:nvPr/>
        </p:nvSpPr>
        <p:spPr>
          <a:xfrm>
            <a:off x="10641012" y="1260475"/>
            <a:ext cx="7554912" cy="88265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listened as other ducks gloated with glee,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they dreamed of how special their ducklings would be.</a:t>
            </a:r>
            <a:endParaRPr/>
          </a:p>
        </p:txBody>
      </p:sp>
      <p:sp>
        <p:nvSpPr>
          <p:cNvPr id="146" name="Google Shape;146;p33"/>
          <p:cNvSpPr txBox="1"/>
          <p:nvPr/>
        </p:nvSpPr>
        <p:spPr>
          <a:xfrm>
            <a:off x="1344612" y="1260475"/>
            <a:ext cx="6534150" cy="88265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of the others had eggs that were bright,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colourful patterns; not boring and white.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 txBox="1"/>
          <p:nvPr/>
        </p:nvSpPr>
        <p:spPr>
          <a:xfrm>
            <a:off x="1862137" y="604837"/>
            <a:ext cx="6534150" cy="189865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“My egg is so blue,” Brenda heard Betty boast,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“My baby will turn out much wiser than most.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feathers azure like the sparkling sea,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 dazzling creature my duckling will be!”</a:t>
            </a:r>
            <a:endParaRPr/>
          </a:p>
        </p:txBody>
      </p:sp>
      <p:sp>
        <p:nvSpPr>
          <p:cNvPr id="152" name="Google Shape;152;p34"/>
          <p:cNvSpPr txBox="1"/>
          <p:nvPr/>
        </p:nvSpPr>
        <p:spPr>
          <a:xfrm>
            <a:off x="10617525" y="320450"/>
            <a:ext cx="61740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0000"/>
                </a:solidFill>
              </a:rPr>
              <a:t>Resource: Blue material</a:t>
            </a:r>
            <a:endParaRPr b="1" sz="24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5"/>
          <p:cNvSpPr txBox="1"/>
          <p:nvPr/>
        </p:nvSpPr>
        <p:spPr>
          <a:xfrm>
            <a:off x="1481137" y="969962"/>
            <a:ext cx="6534150" cy="189865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Gretchen went by with a satisfied grin,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“My glistening egg holds a starlet within.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Brimming with confidence, charming and bold,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feathers will twinkle with shimmering gold.”</a:t>
            </a:r>
            <a:endParaRPr/>
          </a:p>
        </p:txBody>
      </p:sp>
      <p:sp>
        <p:nvSpPr>
          <p:cNvPr id="158" name="Google Shape;158;p35"/>
          <p:cNvSpPr txBox="1"/>
          <p:nvPr/>
        </p:nvSpPr>
        <p:spPr>
          <a:xfrm>
            <a:off x="10617525" y="320450"/>
            <a:ext cx="61740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0000"/>
                </a:solidFill>
              </a:rPr>
              <a:t>Resource: Gold material</a:t>
            </a:r>
            <a:endParaRPr b="1" sz="24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/>
        </p:nvSpPr>
        <p:spPr>
          <a:xfrm>
            <a:off x="1390650" y="539750"/>
            <a:ext cx="6534150" cy="189865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“My egg is so frilly, it’s pink and it’s white,”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Said Penny one day, as she gleamed with delight.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“My duckling is sure to be talk of the lake;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Creative and talented, make no mistake.”</a:t>
            </a:r>
            <a:endParaRPr/>
          </a:p>
        </p:txBody>
      </p:sp>
      <p:sp>
        <p:nvSpPr>
          <p:cNvPr id="164" name="Google Shape;164;p36"/>
          <p:cNvSpPr txBox="1"/>
          <p:nvPr/>
        </p:nvSpPr>
        <p:spPr>
          <a:xfrm>
            <a:off x="10617525" y="320450"/>
            <a:ext cx="61740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0000"/>
                </a:solidFill>
              </a:rPr>
              <a:t>Resource: Pink material</a:t>
            </a:r>
            <a:endParaRPr b="1" sz="24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7"/>
          <p:cNvSpPr txBox="1"/>
          <p:nvPr/>
        </p:nvSpPr>
        <p:spPr>
          <a:xfrm>
            <a:off x="1042987" y="668337"/>
            <a:ext cx="6534150" cy="88265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Brenda felt sad that her egg was so plain,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the other ducks stared at her nest with disdain.</a:t>
            </a:r>
            <a:endParaRPr/>
          </a:p>
        </p:txBody>
      </p:sp>
      <p:sp>
        <p:nvSpPr>
          <p:cNvPr id="170" name="Google Shape;170;p37"/>
          <p:cNvSpPr txBox="1"/>
          <p:nvPr/>
        </p:nvSpPr>
        <p:spPr>
          <a:xfrm>
            <a:off x="10648950" y="668337"/>
            <a:ext cx="7388225" cy="882650"/>
          </a:xfrm>
          <a:prstGeom prst="rect">
            <a:avLst/>
          </a:prstGeom>
          <a:noFill/>
          <a:ln>
            <a:noFill/>
          </a:ln>
        </p:spPr>
        <p:txBody>
          <a:bodyPr anchorCtr="0" anchor="t" bIns="102050" lIns="0" spcFirstLastPara="1" rIns="0" wrap="square" tIns="102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worried her duckling could never compete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its friends were so gifted, the world at their feet.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6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5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8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0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7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9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4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