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44B22-DC07-4C8C-B6AA-A41812DC97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B7C44A-165E-43BD-BAE7-E8C59C652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4821E-4392-484B-B017-48A33DBB3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A270-144E-4BC5-A888-8794046F07E1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BD357-6BC0-4AEC-AD23-053F7A4C1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3F7EA-E5D3-455D-9699-A00D8CC26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E663-AE3A-421E-A7EB-77A662849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314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B1E28-947C-4FA9-899B-4539D9091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F7777D-EE8D-4717-8AC4-6EA20C0EBF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5AD10-2137-46B1-ABD5-AD9505875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A270-144E-4BC5-A888-8794046F07E1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EE32A-39C6-4444-A3C4-24240D9C2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9CE2D-F399-44BB-8199-1DE575CEF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E663-AE3A-421E-A7EB-77A662849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73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AC9E9D-23D4-4BCD-92E5-0EAF64D29C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9993FD-22CA-4C63-BE2C-99CE7C5FA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BAB61-3CFA-44E4-8F7B-102CA6E68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A270-144E-4BC5-A888-8794046F07E1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DEB41-83D0-4116-857D-E7B234F61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CF448-F162-480B-BA4A-9231A2CC4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E663-AE3A-421E-A7EB-77A662849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255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F33F4-157C-44AA-AA1D-86D836AF7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F50D5-C325-4B0A-ABA2-7442D3B55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5D394-A56E-482D-B9B7-E08398E56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A270-144E-4BC5-A888-8794046F07E1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F9AC8-CA7E-4C6F-9D9A-02BEA2F01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56451-4187-46DD-8BC9-E33AAABEF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E663-AE3A-421E-A7EB-77A662849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154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1B3D3-3360-42AA-BEEA-906007775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7CC98-CEA3-4147-9D15-D9710C7C9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5F30C-ECAF-479E-BF65-EC5C5E18B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A270-144E-4BC5-A888-8794046F07E1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EC446-C96D-4C6C-9259-930B974F3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F382F-2A6C-465D-B013-0C30BE092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E663-AE3A-421E-A7EB-77A662849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71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E7FED-2F05-4C70-B2FE-8B186617E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E6E4B-3A01-4E4D-A78C-A3924807B4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91B874-7AD3-4F53-AEA2-1BB22864D3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B3C377-47D6-4FD9-B563-BB76505AD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A270-144E-4BC5-A888-8794046F07E1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F46470-5918-467E-8C8E-49CD8C05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E564B7-CC01-4B9C-82E7-308BDFA15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E663-AE3A-421E-A7EB-77A662849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960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AFAFE-50A7-4094-8D66-81DDAF944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7516E-734A-45CD-BE43-85A0022EA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3D0EED-D9C6-4A09-8BB6-94BC4BBDEE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8761A7-1049-4CAE-839B-0A81EBB95F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8CB436-2871-4C94-BAB1-FE3A77498E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BB46C5-7547-4888-B841-4705A45C5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A270-144E-4BC5-A888-8794046F07E1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773051-4A73-466C-A723-E51374BEA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D3BD76-721C-49B1-9160-28684C96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E663-AE3A-421E-A7EB-77A662849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5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81752-E2EB-447B-B488-34B866D22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3BD63F-918C-40D5-9E3A-B3915F01E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A270-144E-4BC5-A888-8794046F07E1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BADEC5-F2CE-4C7C-BBCC-8FCC45A23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E29E4-EF9F-4B8C-9466-B71116B9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E663-AE3A-421E-A7EB-77A662849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643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9D339F-7EF8-45E1-851A-9CBA377B1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A270-144E-4BC5-A888-8794046F07E1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FE7795-4653-4ABF-B309-247B108EC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1C636F-B281-48B4-905D-6FA3ABBBA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E663-AE3A-421E-A7EB-77A662849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58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B9DBF-87DC-44AA-BA0C-686308691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3CAE9-6EE4-40FD-931D-602B8488C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CA2534-037F-4310-A896-537CC6517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D3AB07-6BE1-4F1E-BD1D-464633F09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A270-144E-4BC5-A888-8794046F07E1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4DF23E-885D-4D4E-82AC-B8F60011A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D133D2-155A-407A-AC9E-1049B294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E663-AE3A-421E-A7EB-77A662849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673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6E19A-E6F1-4C4E-95F9-72112002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255262-B3BF-4186-BF53-501CB6E4C0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26FDB5-C4AA-480F-8ED2-8375DD334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FB0232-0173-4352-9994-179DAAE5C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A270-144E-4BC5-A888-8794046F07E1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604BCB-965A-48A8-AF1F-66F8E4CBB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DB3A8-049F-401E-BD09-2BAC3F2FC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E663-AE3A-421E-A7EB-77A662849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998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9486D8-6F3D-4B2E-B186-F8CF848DD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61E45-E088-451C-AF8E-00262F40F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44C10-A2B9-4A2E-8C78-BFAB08C59B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7A270-144E-4BC5-A888-8794046F07E1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D913B-BF3B-4C96-BBA8-F897D32D5F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EA6D4-5A54-4A6A-A79A-F46BA8B4F7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5E663-AE3A-421E-A7EB-77A662849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88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989F2-648C-4504-BD64-A649D77C7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87" t="14283" r="51521" b="38158"/>
          <a:stretch/>
        </p:blipFill>
        <p:spPr>
          <a:xfrm>
            <a:off x="1265582" y="0"/>
            <a:ext cx="9660835" cy="690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9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25F078-FB88-4B18-8446-82D77B49A1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13" t="11575" r="11087" b="42025"/>
          <a:stretch/>
        </p:blipFill>
        <p:spPr>
          <a:xfrm>
            <a:off x="1166813" y="0"/>
            <a:ext cx="9858374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4F7CEE-7A5D-4571-968F-54CD51E5EA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74" t="73522" r="90607" b="17584"/>
          <a:stretch/>
        </p:blipFill>
        <p:spPr>
          <a:xfrm>
            <a:off x="223374" y="163561"/>
            <a:ext cx="529092" cy="56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9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851654-6C4B-4451-9AB7-6B57EE5D51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96" t="19695" r="51304" b="33132"/>
          <a:stretch/>
        </p:blipFill>
        <p:spPr>
          <a:xfrm>
            <a:off x="1247618" y="0"/>
            <a:ext cx="9696764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728449-753B-44BE-916D-E72F435F8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74" t="56018" r="90108" b="34628"/>
          <a:stretch/>
        </p:blipFill>
        <p:spPr>
          <a:xfrm>
            <a:off x="353851" y="114537"/>
            <a:ext cx="619418" cy="62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6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B6206A-DA98-409D-8546-FCCFA9B25C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05" t="19695" r="10978" b="33132"/>
          <a:stretch/>
        </p:blipFill>
        <p:spPr>
          <a:xfrm>
            <a:off x="967409" y="0"/>
            <a:ext cx="975297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41BBA3-21EA-48A1-9343-099ACBDFD0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74" t="82658" r="90108" b="9151"/>
          <a:stretch/>
        </p:blipFill>
        <p:spPr>
          <a:xfrm>
            <a:off x="231340" y="206636"/>
            <a:ext cx="635093" cy="56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6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1FC572-985B-4F2D-9249-F3DF9C154C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96" t="23949" r="51195" b="29072"/>
          <a:stretch/>
        </p:blipFill>
        <p:spPr>
          <a:xfrm>
            <a:off x="1046922" y="0"/>
            <a:ext cx="976488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B4BB1C-9F91-4F11-B5DF-B21FCACCD7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18" t="66110" r="90655" b="26477"/>
          <a:stretch/>
        </p:blipFill>
        <p:spPr>
          <a:xfrm>
            <a:off x="214925" y="178643"/>
            <a:ext cx="581958" cy="56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6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0EE450-08E4-4E41-B22F-3B378199B4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13" t="14283" r="10760" b="38158"/>
          <a:stretch/>
        </p:blipFill>
        <p:spPr>
          <a:xfrm>
            <a:off x="1245219" y="0"/>
            <a:ext cx="970156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C64ED3-F114-40FE-941A-CC5DEE382E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3" t="45794" r="90489" b="44240"/>
          <a:stretch/>
        </p:blipFill>
        <p:spPr>
          <a:xfrm>
            <a:off x="0" y="0"/>
            <a:ext cx="1032692" cy="103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2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8A7A15-A6D4-4292-8FB1-1B0B6E8045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96" t="23949" r="51413" b="29844"/>
          <a:stretch/>
        </p:blipFill>
        <p:spPr>
          <a:xfrm>
            <a:off x="993911" y="0"/>
            <a:ext cx="987093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73C036-CCF5-4072-B7AB-B9D29152C6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3" t="72532" r="90326" b="18961"/>
          <a:stretch/>
        </p:blipFill>
        <p:spPr>
          <a:xfrm>
            <a:off x="0" y="175399"/>
            <a:ext cx="891885" cy="74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5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70B19F-AF19-4F3B-A3AD-75E86408BE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13" t="23949" r="11087" b="29844"/>
          <a:stretch/>
        </p:blipFill>
        <p:spPr>
          <a:xfrm>
            <a:off x="1146187" y="0"/>
            <a:ext cx="989962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AE85CD-E62B-4FCD-BC45-43E66BB0EB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18" t="66110" r="90655" b="26477"/>
          <a:stretch/>
        </p:blipFill>
        <p:spPr>
          <a:xfrm>
            <a:off x="204403" y="207540"/>
            <a:ext cx="871398" cy="83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8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9AF7A1-E342-4C6B-AF0A-52AF99D1B3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87" t="18922" r="51304" b="34485"/>
          <a:stretch/>
        </p:blipFill>
        <p:spPr>
          <a:xfrm>
            <a:off x="1444487" y="94906"/>
            <a:ext cx="984592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E8C9A2-3A0F-4950-B170-FAD169D6C5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76" t="55914" r="90326" b="36198"/>
          <a:stretch/>
        </p:blipFill>
        <p:spPr>
          <a:xfrm>
            <a:off x="33309" y="94906"/>
            <a:ext cx="1051097" cy="83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9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AD9F82-E947-407B-AC16-BDEED4CD36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04" t="18922" r="11087" b="34485"/>
          <a:stretch/>
        </p:blipFill>
        <p:spPr>
          <a:xfrm>
            <a:off x="1007164" y="0"/>
            <a:ext cx="984592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FE3497-3DC1-4AF2-BE88-E159D25C9D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3" t="72532" r="90326" b="18961"/>
          <a:stretch/>
        </p:blipFill>
        <p:spPr>
          <a:xfrm>
            <a:off x="26946" y="0"/>
            <a:ext cx="891885" cy="74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71F964-CAA8-4EFC-836D-99FEBE70C9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96" t="23562" r="51413" b="30039"/>
          <a:stretch/>
        </p:blipFill>
        <p:spPr>
          <a:xfrm>
            <a:off x="1457739" y="0"/>
            <a:ext cx="98298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E8B002-C78A-4502-9D07-7799FD3B79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23" t="65431" r="61522" b="25399"/>
          <a:stretch/>
        </p:blipFill>
        <p:spPr>
          <a:xfrm>
            <a:off x="269367" y="98175"/>
            <a:ext cx="1002842" cy="98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1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B825BB-7541-43D1-9E50-43438CCCD5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05" t="23562" r="11304" b="30039"/>
          <a:stretch/>
        </p:blipFill>
        <p:spPr>
          <a:xfrm>
            <a:off x="927652" y="0"/>
            <a:ext cx="98298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4043B1-69EA-45A3-BF23-F279592E4E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28" t="65480" r="90326" b="27468"/>
          <a:stretch/>
        </p:blipFill>
        <p:spPr>
          <a:xfrm>
            <a:off x="151315" y="223070"/>
            <a:ext cx="635093" cy="51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4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2EFD5A-31CF-4232-93E4-30EB965CB4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87" t="11575" r="51522" b="42025"/>
          <a:stretch/>
        </p:blipFill>
        <p:spPr>
          <a:xfrm>
            <a:off x="861392" y="0"/>
            <a:ext cx="98298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C6538D-6365-4DCD-AD30-E25B8A3D6A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7" t="80749" r="90434" b="10224"/>
          <a:stretch/>
        </p:blipFill>
        <p:spPr>
          <a:xfrm>
            <a:off x="181982" y="104851"/>
            <a:ext cx="533636" cy="58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7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 Smith</dc:creator>
  <cp:lastModifiedBy>user</cp:lastModifiedBy>
  <cp:revision>3</cp:revision>
  <dcterms:created xsi:type="dcterms:W3CDTF">2019-04-20T16:44:57Z</dcterms:created>
  <dcterms:modified xsi:type="dcterms:W3CDTF">2021-09-02T11:06:07Z</dcterms:modified>
</cp:coreProperties>
</file>