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beba330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beba330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8beba330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8beba330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beba330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beba330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8beba330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8beba330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8beba330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8beba330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8beba330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8beba330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beba330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beba330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beba330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beba330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8beba330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8beba330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8beba33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8beba33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8beba33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8beba33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8beba33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8beba33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8beba330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8beba330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beba330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beba33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beba330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beba33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8beba330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8beba330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2575" y="474800"/>
            <a:ext cx="8520600" cy="8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Resources (if turning into a sensory story)</a:t>
            </a:r>
            <a:endParaRPr b="1" sz="3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14975"/>
            <a:ext cx="85206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Doll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Penguin teddy or picture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Feather or toy bird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Plastic duck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</a:t>
            </a:r>
            <a:r>
              <a:rPr lang="en" sz="1600"/>
              <a:t>lack material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Horn sound effect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Toy boat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Blue material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Water spray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Bowl of water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Ice cube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Binoculars / toilet roll tube (as a pretend telescope)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0" l="20863" r="11155" t="0"/>
          <a:stretch/>
        </p:blipFill>
        <p:spPr>
          <a:xfrm rot="-5400000">
            <a:off x="2246133" y="-1989774"/>
            <a:ext cx="4651728" cy="9123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2170450" y="4646100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Water spray / water in a bowl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0" l="23058" r="6854" t="0"/>
          <a:stretch/>
        </p:blipFill>
        <p:spPr>
          <a:xfrm rot="-5400000">
            <a:off x="2157537" y="-2033193"/>
            <a:ext cx="4781753" cy="909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15270" r="12149" t="0"/>
          <a:stretch/>
        </p:blipFill>
        <p:spPr>
          <a:xfrm rot="-5400000">
            <a:off x="2107637" y="-1955475"/>
            <a:ext cx="4928727" cy="905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406950" y="18087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encourage child to wave ‘goodbye’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19007" r="13085" t="0"/>
          <a:stretch/>
        </p:blipFill>
        <p:spPr>
          <a:xfrm rot="-5400000">
            <a:off x="2248950" y="-1989535"/>
            <a:ext cx="4646096" cy="912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 rotWithShape="1">
          <a:blip r:embed="rId3">
            <a:alphaModFix/>
          </a:blip>
          <a:srcRect b="0" l="20096" r="10746" t="0"/>
          <a:stretch/>
        </p:blipFill>
        <p:spPr>
          <a:xfrm rot="-5400000">
            <a:off x="2212227" y="-2060076"/>
            <a:ext cx="4719549" cy="9099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/>
          <p:nvPr/>
        </p:nvSpPr>
        <p:spPr>
          <a:xfrm>
            <a:off x="4363500" y="444937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ice cube / binoculars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16513" r="11842" t="0"/>
          <a:stretch/>
        </p:blipFill>
        <p:spPr>
          <a:xfrm rot="-5400000">
            <a:off x="2110351" y="-2031223"/>
            <a:ext cx="4901949" cy="9122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406950" y="18087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toy boat in a bowl of water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14802" r="16666" t="0"/>
          <a:stretch/>
        </p:blipFill>
        <p:spPr>
          <a:xfrm rot="-5400000">
            <a:off x="2223522" y="-1997525"/>
            <a:ext cx="4696952" cy="9138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406950" y="18087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penguin teddy or picture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14842" l="0" r="0" t="0"/>
          <a:stretch/>
        </p:blipFill>
        <p:spPr>
          <a:xfrm>
            <a:off x="1972400" y="0"/>
            <a:ext cx="45298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3755" l="1574" r="0" t="8308"/>
          <a:stretch/>
        </p:blipFill>
        <p:spPr>
          <a:xfrm>
            <a:off x="1994300" y="0"/>
            <a:ext cx="48720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4989" r="14019" t="0"/>
          <a:stretch/>
        </p:blipFill>
        <p:spPr>
          <a:xfrm rot="-5400000">
            <a:off x="2010791" y="-1644789"/>
            <a:ext cx="5122422" cy="84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06950" y="18087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doll / penguin teddy or picture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16745" r="12926" t="0"/>
          <a:stretch/>
        </p:blipFill>
        <p:spPr>
          <a:xfrm rot="-5400000">
            <a:off x="2158511" y="-2003825"/>
            <a:ext cx="4826977" cy="91511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4870800" y="237400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doll / penguin teddy or picture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2856" l="17049" r="16430" t="0"/>
          <a:stretch/>
        </p:blipFill>
        <p:spPr>
          <a:xfrm rot="-5400000">
            <a:off x="2231989" y="-1922416"/>
            <a:ext cx="4680026" cy="911270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4770450" y="0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feather or toy bird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14978" r="14399" t="0"/>
          <a:stretch/>
        </p:blipFill>
        <p:spPr>
          <a:xfrm rot="-5400000">
            <a:off x="2152865" y="-2080323"/>
            <a:ext cx="4838271" cy="91345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101725" y="465742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plastic duck</a:t>
            </a:r>
            <a:r>
              <a:rPr lang="en"/>
              <a:t> 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4674150" y="465742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black material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18514" r="10275" t="0"/>
          <a:stretch/>
        </p:blipFill>
        <p:spPr>
          <a:xfrm rot="-5400000">
            <a:off x="2141541" y="-1979089"/>
            <a:ext cx="4860899" cy="910169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406950" y="180875"/>
            <a:ext cx="68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horn sound effect (you could use youtube for sound effect.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12945" r="13204" t="0"/>
          <a:stretch/>
        </p:blipFill>
        <p:spPr>
          <a:xfrm rot="-5400000">
            <a:off x="2054954" y="-1972939"/>
            <a:ext cx="5034098" cy="90893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4843500" y="4533050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toy boat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0" l="14689" r="11754" t="0"/>
          <a:stretch/>
        </p:blipFill>
        <p:spPr>
          <a:xfrm rot="-5400000">
            <a:off x="2058876" y="-1983929"/>
            <a:ext cx="5026251" cy="911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6325" y="58625"/>
            <a:ext cx="427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</a:t>
            </a:r>
            <a:r>
              <a:rPr b="1" lang="en"/>
              <a:t> toy boat / blue material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