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50" d="100"/>
          <a:sy n="50" d="100"/>
        </p:scale>
        <p:origin x="1764" y="4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alt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3A4522E8-2EBF-4E4D-BF76-8E4B3FF15291}" type="datetimeFigureOut">
              <a:rPr lang="en-GB" altLang="en-GB" smtClean="0"/>
              <a:t>06/10/2020</a:t>
            </a:fld>
            <a:endParaRPr lang="en-GB" alt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E98B463-A619-4BB3-B0B6-9FF534796333}" type="slidenum">
              <a:rPr lang="en-GB" altLang="en-GB" smtClean="0"/>
              <a:t>‹#›</a:t>
            </a:fld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69766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3A4522E8-2EBF-4E4D-BF76-8E4B3FF15291}" type="datetimeFigureOut">
              <a:rPr lang="en-GB" altLang="en-GB" smtClean="0"/>
              <a:t>06/10/2020</a:t>
            </a:fld>
            <a:endParaRPr lang="en-GB" alt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E98B463-A619-4BB3-B0B6-9FF534796333}" type="slidenum">
              <a:rPr lang="en-GB" altLang="en-GB" smtClean="0"/>
              <a:t>‹#›</a:t>
            </a:fld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196509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3A4522E8-2EBF-4E4D-BF76-8E4B3FF15291}" type="datetimeFigureOut">
              <a:rPr lang="en-GB" altLang="en-GB" smtClean="0"/>
              <a:t>06/10/2020</a:t>
            </a:fld>
            <a:endParaRPr lang="en-GB" alt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E98B463-A619-4BB3-B0B6-9FF534796333}" type="slidenum">
              <a:rPr lang="en-GB" altLang="en-GB" smtClean="0"/>
              <a:t>‹#›</a:t>
            </a:fld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310744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3A4522E8-2EBF-4E4D-BF76-8E4B3FF15291}" type="datetimeFigureOut">
              <a:rPr lang="en-GB" altLang="en-GB" smtClean="0"/>
              <a:t>06/10/2020</a:t>
            </a:fld>
            <a:endParaRPr lang="en-GB" alt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E98B463-A619-4BB3-B0B6-9FF534796333}" type="slidenum">
              <a:rPr lang="en-GB" altLang="en-GB" smtClean="0"/>
              <a:t>‹#›</a:t>
            </a:fld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86374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3A4522E8-2EBF-4E4D-BF76-8E4B3FF15291}" type="datetimeFigureOut">
              <a:rPr lang="en-GB" altLang="en-GB" smtClean="0"/>
              <a:t>06/10/2020</a:t>
            </a:fld>
            <a:endParaRPr lang="en-GB" alt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E98B463-A619-4BB3-B0B6-9FF534796333}" type="slidenum">
              <a:rPr lang="en-GB" altLang="en-GB" smtClean="0"/>
              <a:t>‹#›</a:t>
            </a:fld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111367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3A4522E8-2EBF-4E4D-BF76-8E4B3FF15291}" type="datetimeFigureOut">
              <a:rPr lang="en-GB" altLang="en-GB" smtClean="0"/>
              <a:t>06/10/2020</a:t>
            </a:fld>
            <a:endParaRPr lang="en-GB" alt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E98B463-A619-4BB3-B0B6-9FF534796333}" type="slidenum">
              <a:rPr lang="en-GB" altLang="en-GB" smtClean="0"/>
              <a:t>‹#›</a:t>
            </a:fld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163746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3A4522E8-2EBF-4E4D-BF76-8E4B3FF15291}" type="datetimeFigureOut">
              <a:rPr lang="en-GB" altLang="en-GB" smtClean="0"/>
              <a:t>06/10/2020</a:t>
            </a:fld>
            <a:endParaRPr lang="en-GB" alt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E98B463-A619-4BB3-B0B6-9FF534796333}" type="slidenum">
              <a:rPr lang="en-GB" altLang="en-GB" smtClean="0"/>
              <a:t>‹#›</a:t>
            </a:fld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194372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3A4522E8-2EBF-4E4D-BF76-8E4B3FF15291}" type="datetimeFigureOut">
              <a:rPr lang="en-GB" altLang="en-GB" smtClean="0"/>
              <a:t>06/10/2020</a:t>
            </a:fld>
            <a:endParaRPr lang="en-GB" alt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E98B463-A619-4BB3-B0B6-9FF534796333}" type="slidenum">
              <a:rPr lang="en-GB" altLang="en-GB" smtClean="0"/>
              <a:t>‹#›</a:t>
            </a:fld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280838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3A4522E8-2EBF-4E4D-BF76-8E4B3FF15291}" type="datetimeFigureOut">
              <a:rPr lang="en-GB" altLang="en-GB" smtClean="0"/>
              <a:t>06/10/2020</a:t>
            </a:fld>
            <a:endParaRPr lang="en-GB" alt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E98B463-A619-4BB3-B0B6-9FF534796333}" type="slidenum">
              <a:rPr lang="en-GB" altLang="en-GB" smtClean="0"/>
              <a:t>‹#›</a:t>
            </a:fld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198795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3A4522E8-2EBF-4E4D-BF76-8E4B3FF15291}" type="datetimeFigureOut">
              <a:rPr lang="en-GB" altLang="en-GB" smtClean="0"/>
              <a:t>06/10/2020</a:t>
            </a:fld>
            <a:endParaRPr lang="en-GB" alt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E98B463-A619-4BB3-B0B6-9FF534796333}" type="slidenum">
              <a:rPr lang="en-GB" altLang="en-GB" smtClean="0"/>
              <a:t>‹#›</a:t>
            </a:fld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330577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alt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3A4522E8-2EBF-4E4D-BF76-8E4B3FF15291}" type="datetimeFigureOut">
              <a:rPr lang="en-GB" altLang="en-GB" smtClean="0"/>
              <a:t>06/10/2020</a:t>
            </a:fld>
            <a:endParaRPr lang="en-GB" alt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E98B463-A619-4BB3-B0B6-9FF534796333}" type="slidenum">
              <a:rPr lang="en-GB" altLang="en-GB" smtClean="0"/>
              <a:t>‹#›</a:t>
            </a:fld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426674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522E8-2EBF-4E4D-BF76-8E4B3FF15291}" type="datetimeFigureOut">
              <a:rPr lang="en-GB" altLang="en-GB" smtClean="0"/>
              <a:t>06/10/2020</a:t>
            </a:fld>
            <a:endParaRPr lang="en-GB" alt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8B463-A619-4BB3-B0B6-9FF534796333}" type="slidenum">
              <a:rPr lang="en-GB" altLang="en-GB" smtClean="0"/>
              <a:t>‹#›</a:t>
            </a:fld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397964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pvuqj5nv6U&amp;list=PLNAk8yaAVvsFIXRr4Q7F-VAdF0gY4Oint&amp;index=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PRaY5QWKIk&amp;list=PLNAk8yaAVvsFIXRr4Q7F-VAdF0gY4Oint&amp;index=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JsyEX9iIN-I&amp;list=PLNAk8yaAVvsFIXRr4Q7F-VAdF0gY4Oint&amp;index=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Hu_Tpf_yGuo&amp;list=PLNAk8yaAVvsFIXRr4Q7F-VAdF0gY4Oint&amp;index=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0ATQZRnEHo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Sensory Circuits</a:t>
            </a:r>
            <a:endParaRPr lang="en-GB" altLang="en-GB"/>
          </a:p>
          <a:p>
            <a:endParaRPr lang="en-GB" altLang="en-GB"/>
          </a:p>
          <a:p>
            <a:pPr algn="l"/>
            <a:r>
              <a:t>Resources: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87" y="2400552"/>
            <a:ext cx="8286750" cy="4044553"/>
          </a:xfrm>
        </p:spPr>
        <p:txBody>
          <a:bodyPr/>
          <a:lstStyle/>
          <a:p>
            <a:endParaRPr lang="en-GB" altLang="en-GB"/>
          </a:p>
          <a:p>
            <a:r>
              <a:t>pompoms / scarves / materials (or you could make home made pompoms with strands of tissue paper tied together)</a:t>
            </a:r>
          </a:p>
          <a:p>
            <a:r>
              <a:t>balls </a:t>
            </a:r>
          </a:p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20040" r="32176" b="20040"/>
          <a:stretch/>
        </p:blipFill>
        <p:spPr>
          <a:xfrm>
            <a:off x="3059832" y="3789040"/>
            <a:ext cx="3363028" cy="222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136904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altLang="en-GB" sz="2800" b="1" u="sng" dirty="0"/>
              <a:t>Action song: </a:t>
            </a:r>
          </a:p>
          <a:p>
            <a:endParaRPr lang="en-GB" altLang="en-GB" sz="2800" b="1" u="sng" dirty="0"/>
          </a:p>
          <a:p>
            <a:r>
              <a:rPr lang="en-GB" altLang="en-GB" sz="2800" dirty="0"/>
              <a:t>Children to be supported to pat the parts of their body along with the song.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6540D7-EA5D-4DBE-8E37-2525B9DDC8A4}"/>
              </a:ext>
            </a:extLst>
          </p:cNvPr>
          <p:cNvSpPr/>
          <p:nvPr/>
        </p:nvSpPr>
        <p:spPr>
          <a:xfrm>
            <a:off x="323528" y="22300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https://www.youtube.com/watch?v=Jpvuqj5nv6U&amp;list=PLNAk8yaAVvsFIXRr4Q7F-VAdF0gY4Oint&amp;index=8</a:t>
            </a:r>
            <a:r>
              <a:rPr lang="en-GB" dirty="0"/>
              <a:t> – Skeleton dance</a:t>
            </a:r>
          </a:p>
        </p:txBody>
      </p:sp>
    </p:spTree>
    <p:extLst>
      <p:ext uri="{BB962C8B-B14F-4D97-AF65-F5344CB8AC3E}">
        <p14:creationId xmlns:p14="http://schemas.microsoft.com/office/powerpoint/2010/main" val="13871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680" t="14300" r="38681" b="52100"/>
          <a:stretch/>
        </p:blipFill>
        <p:spPr>
          <a:xfrm>
            <a:off x="1835696" y="651607"/>
            <a:ext cx="5693133" cy="3960440"/>
          </a:xfrm>
          <a:prstGeom prst="rect">
            <a:avLst/>
          </a:prstGeom>
        </p:spPr>
      </p:pic>
      <p:sp>
        <p:nvSpPr>
          <p:cNvPr id="5" name="rect4"/>
          <p:cNvSpPr txBox="1"/>
          <p:nvPr/>
        </p:nvSpPr>
        <p:spPr>
          <a:xfrm>
            <a:off x="1259632" y="4869160"/>
            <a:ext cx="7147169" cy="744141"/>
          </a:xfrm>
          <a:prstGeom prst="rect">
            <a:avLst/>
          </a:prstGeom>
          <a:noFill/>
        </p:spPr>
        <p:txBody>
          <a:bodyPr wrap="square"/>
          <a:lstStyle/>
          <a:p>
            <a:r>
              <a:rPr dirty="0"/>
              <a:t>Support your child to move / encourage your child to independently move their arms, legs and bodies.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https://www.youtube.com/watch?v=DPRaY5QWKIk&amp;list=PLNAk8yaAVvsFIXRr4Q7F-VAdF0gY4Oint&amp;index=2</a:t>
            </a:r>
            <a:r>
              <a:rPr lang="en-GB" dirty="0"/>
              <a:t> – Spooky, Spooky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5370916"/>
      </p:ext>
    </p:extLst>
  </p:cSld>
  <p:clrMapOvr>
    <a:masterClrMapping/>
  </p:clrMapOvr>
  <p:transition spd="slow" advClick="0" advTm="406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281" t="14300" r="39080" b="52100"/>
          <a:stretch/>
        </p:blipFill>
        <p:spPr>
          <a:xfrm>
            <a:off x="4427984" y="260648"/>
            <a:ext cx="4248472" cy="2955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1" t="19444" r="31857" b="18852"/>
          <a:stretch/>
        </p:blipFill>
        <p:spPr>
          <a:xfrm>
            <a:off x="539552" y="3429000"/>
            <a:ext cx="449167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3933056"/>
            <a:ext cx="2952328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altLang="en-GB" dirty="0"/>
              <a:t>Children to be supported to move with the pom poms and scarves and to feel them on their body.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5C3793-422B-46C5-9742-6609BD49301C}"/>
              </a:ext>
            </a:extLst>
          </p:cNvPr>
          <p:cNvSpPr/>
          <p:nvPr/>
        </p:nvSpPr>
        <p:spPr>
          <a:xfrm>
            <a:off x="251520" y="692696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https://www.youtube.com/watch?v=JsyEX9iIN-I&amp;list=PLNAk8yaAVvsFIXRr4Q7F-VAdF0gY4Oint&amp;index=6</a:t>
            </a:r>
            <a:r>
              <a:rPr lang="en-GB" dirty="0"/>
              <a:t> – Halloween, Halloween</a:t>
            </a:r>
          </a:p>
        </p:txBody>
      </p:sp>
    </p:spTree>
    <p:extLst>
      <p:ext uri="{BB962C8B-B14F-4D97-AF65-F5344CB8AC3E}">
        <p14:creationId xmlns:p14="http://schemas.microsoft.com/office/powerpoint/2010/main" val="269589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19841" r="32288" b="19841"/>
          <a:stretch/>
        </p:blipFill>
        <p:spPr>
          <a:xfrm>
            <a:off x="4572000" y="3741034"/>
            <a:ext cx="4104456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t="19245" r="31506" b="19842"/>
          <a:stretch/>
        </p:blipFill>
        <p:spPr>
          <a:xfrm>
            <a:off x="323528" y="215415"/>
            <a:ext cx="4857015" cy="3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5431" y="4129893"/>
            <a:ext cx="2952302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altLang="en-GB" dirty="0"/>
              <a:t>Children to be supported to explore the balls. To be supported / encouraged to throw or roll the balls.</a:t>
            </a:r>
          </a:p>
          <a:p>
            <a:endParaRPr lang="en-GB" alt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07771B-6C5D-4FAC-9EB8-939C8540F0ED}"/>
              </a:ext>
            </a:extLst>
          </p:cNvPr>
          <p:cNvSpPr/>
          <p:nvPr/>
        </p:nvSpPr>
        <p:spPr>
          <a:xfrm>
            <a:off x="5386595" y="621878"/>
            <a:ext cx="34442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https://www.youtube.com/watch?v=Hu_Tpf_yGuo&amp;list=PLNAk8yaAVvsFIXRr4Q7F-VAdF0gY4Oint&amp;index=3</a:t>
            </a:r>
            <a:r>
              <a:rPr lang="en-GB" dirty="0"/>
              <a:t> – Halloween Night</a:t>
            </a:r>
          </a:p>
        </p:txBody>
      </p:sp>
    </p:spTree>
    <p:extLst>
      <p:ext uri="{BB962C8B-B14F-4D97-AF65-F5344CB8AC3E}">
        <p14:creationId xmlns:p14="http://schemas.microsoft.com/office/powerpoint/2010/main" val="1491576111"/>
      </p:ext>
    </p:extLst>
  </p:cSld>
  <p:clrMapOvr>
    <a:masterClrMapping/>
  </p:clrMapOvr>
  <p:transition spd="slow" advClick="0" advTm="515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8" t="19643" r="32288" b="20238"/>
          <a:stretch/>
        </p:blipFill>
        <p:spPr>
          <a:xfrm>
            <a:off x="3347864" y="404664"/>
            <a:ext cx="5601881" cy="415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7896" y="5589240"/>
            <a:ext cx="684076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altLang="en-GB" dirty="0"/>
              <a:t>Relax and listen to the music. You could blow bubbles or give a hand/foot massage.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t="20040" r="32287" b="19643"/>
          <a:stretch/>
        </p:blipFill>
        <p:spPr>
          <a:xfrm>
            <a:off x="467544" y="1340768"/>
            <a:ext cx="2385737" cy="158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8D34AE-AEA1-4874-89F5-1EC93CD11D22}"/>
              </a:ext>
            </a:extLst>
          </p:cNvPr>
          <p:cNvSpPr/>
          <p:nvPr/>
        </p:nvSpPr>
        <p:spPr>
          <a:xfrm>
            <a:off x="1979712" y="4753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https://www.youtube.com/watch?v=0ATQZRnEHoA</a:t>
            </a:r>
            <a:r>
              <a:rPr lang="en-GB" dirty="0"/>
              <a:t> – Baby sensory </a:t>
            </a:r>
            <a:r>
              <a:rPr lang="en-GB"/>
              <a:t>halloween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591147"/>
      </p:ext>
    </p:extLst>
  </p:cSld>
  <p:clrMapOvr>
    <a:masterClrMapping/>
  </p:clrMapOvr>
  <p:transition spd="slow" advClick="0" advTm="41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243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Sensory Circuits  Resources: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Pittaway, Charlotte</dc:creator>
  <cp:lastModifiedBy>Teacher</cp:lastModifiedBy>
  <cp:revision>11</cp:revision>
  <dcterms:created xsi:type="dcterms:W3CDTF">2017-06-12T10:36:58Z</dcterms:created>
  <dcterms:modified xsi:type="dcterms:W3CDTF">2020-10-06T18:19:50Z</dcterms:modified>
</cp:coreProperties>
</file>