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703" r:id="rId3"/>
    <p:sldMasterId id="2147483704" r:id="rId4"/>
    <p:sldMasterId id="2147483705" r:id="rId5"/>
    <p:sldMasterId id="2147483706" r:id="rId6"/>
    <p:sldMasterId id="214748370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y="8820150" cx="176403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5" Type="http://schemas.openxmlformats.org/officeDocument/2006/relationships/slide" Target="slides/slide17.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t>
            </a:r>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p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5:notes"/>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29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notes"/>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29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9" name="Shape 69"/>
        <p:cNvGrpSpPr/>
        <p:nvPr/>
      </p:nvGrpSpPr>
      <p:grpSpPr>
        <a:xfrm>
          <a:off x="0" y="0"/>
          <a:ext cx="0" cy="0"/>
          <a:chOff x="0" y="0"/>
          <a:chExt cx="0" cy="0"/>
        </a:xfrm>
      </p:grpSpPr>
      <p:sp>
        <p:nvSpPr>
          <p:cNvPr id="70" name="Google Shape;70;p11"/>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1"/>
          <p:cNvSpPr txBox="1"/>
          <p:nvPr>
            <p:ph idx="1" type="body"/>
          </p:nvPr>
        </p:nvSpPr>
        <p:spPr>
          <a:xfrm rot="5400000">
            <a:off x="6022182" y="-2461419"/>
            <a:ext cx="5595937" cy="1521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72" name="Google Shape;72;p1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1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78" name="Google Shape;78;p1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8" name="Shape 88"/>
        <p:cNvGrpSpPr/>
        <p:nvPr/>
      </p:nvGrpSpPr>
      <p:grpSpPr>
        <a:xfrm>
          <a:off x="0" y="0"/>
          <a:ext cx="0" cy="0"/>
          <a:chOff x="0" y="0"/>
          <a:chExt cx="0" cy="0"/>
        </a:xfrm>
      </p:grpSpPr>
      <p:sp>
        <p:nvSpPr>
          <p:cNvPr id="89" name="Google Shape;89;p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3600"/>
              <a:buNone/>
              <a:defRPr/>
            </a:lvl1pPr>
            <a:lvl2pPr lvl="1" algn="ctr">
              <a:lnSpc>
                <a:spcPct val="90000"/>
              </a:lnSpc>
              <a:spcBef>
                <a:spcPts val="600"/>
              </a:spcBef>
              <a:spcAft>
                <a:spcPts val="0"/>
              </a:spcAft>
              <a:buClr>
                <a:schemeClr val="dk1"/>
              </a:buClr>
              <a:buSzPts val="3000"/>
              <a:buNone/>
              <a:defRPr/>
            </a:lvl2pPr>
            <a:lvl3pPr lvl="2" algn="ctr">
              <a:lnSpc>
                <a:spcPct val="90000"/>
              </a:lnSpc>
              <a:spcBef>
                <a:spcPts val="600"/>
              </a:spcBef>
              <a:spcAft>
                <a:spcPts val="0"/>
              </a:spcAft>
              <a:buClr>
                <a:schemeClr val="dk1"/>
              </a:buClr>
              <a:buSzPts val="2500"/>
              <a:buNone/>
              <a:defRPr/>
            </a:lvl3pPr>
            <a:lvl4pPr lvl="3" algn="ctr">
              <a:lnSpc>
                <a:spcPct val="90000"/>
              </a:lnSpc>
              <a:spcBef>
                <a:spcPts val="600"/>
              </a:spcBef>
              <a:spcAft>
                <a:spcPts val="0"/>
              </a:spcAft>
              <a:buClr>
                <a:schemeClr val="dk1"/>
              </a:buClr>
              <a:buSzPts val="2300"/>
              <a:buNone/>
              <a:defRPr/>
            </a:lvl4pPr>
            <a:lvl5pPr lvl="4" algn="ctr">
              <a:lnSpc>
                <a:spcPct val="90000"/>
              </a:lnSpc>
              <a:spcBef>
                <a:spcPts val="600"/>
              </a:spcBef>
              <a:spcAft>
                <a:spcPts val="0"/>
              </a:spcAft>
              <a:buClr>
                <a:schemeClr val="dk1"/>
              </a:buClr>
              <a:buSzPts val="23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91" name="Google Shape;91;p1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1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1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4" name="Shape 94"/>
        <p:cNvGrpSpPr/>
        <p:nvPr/>
      </p:nvGrpSpPr>
      <p:grpSpPr>
        <a:xfrm>
          <a:off x="0" y="0"/>
          <a:ext cx="0" cy="0"/>
          <a:chOff x="0" y="0"/>
          <a:chExt cx="0" cy="0"/>
        </a:xfrm>
      </p:grpSpPr>
      <p:sp>
        <p:nvSpPr>
          <p:cNvPr id="95" name="Google Shape;95;p16"/>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6"/>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97" name="Google Shape;97;p1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1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1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0" name="Shape 100"/>
        <p:cNvGrpSpPr/>
        <p:nvPr/>
      </p:nvGrpSpPr>
      <p:grpSpPr>
        <a:xfrm>
          <a:off x="0" y="0"/>
          <a:ext cx="0" cy="0"/>
          <a:chOff x="0" y="0"/>
          <a:chExt cx="0" cy="0"/>
        </a:xfrm>
      </p:grpSpPr>
      <p:sp>
        <p:nvSpPr>
          <p:cNvPr id="101" name="Google Shape;101;p1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000"/>
              <a:buNone/>
              <a:defRPr sz="2000">
                <a:solidFill>
                  <a:srgbClr val="888888"/>
                </a:solidFill>
              </a:defRPr>
            </a:lvl1pPr>
            <a:lvl2pPr indent="-228600" lvl="1" marL="914400" algn="l">
              <a:lnSpc>
                <a:spcPct val="90000"/>
              </a:lnSpc>
              <a:spcBef>
                <a:spcPts val="600"/>
              </a:spcBef>
              <a:spcAft>
                <a:spcPts val="0"/>
              </a:spcAft>
              <a:buClr>
                <a:srgbClr val="888888"/>
              </a:buClr>
              <a:buSzPts val="1800"/>
              <a:buNone/>
              <a:defRPr sz="1800">
                <a:solidFill>
                  <a:srgbClr val="888888"/>
                </a:solidFill>
              </a:defRPr>
            </a:lvl2pPr>
            <a:lvl3pPr indent="-228600" lvl="2" marL="1371600" algn="l">
              <a:lnSpc>
                <a:spcPct val="90000"/>
              </a:lnSpc>
              <a:spcBef>
                <a:spcPts val="600"/>
              </a:spcBef>
              <a:spcAft>
                <a:spcPts val="0"/>
              </a:spcAft>
              <a:buClr>
                <a:srgbClr val="888888"/>
              </a:buClr>
              <a:buSzPts val="1600"/>
              <a:buNone/>
              <a:defRPr sz="1600">
                <a:solidFill>
                  <a:srgbClr val="888888"/>
                </a:solidFill>
              </a:defRPr>
            </a:lvl3pPr>
            <a:lvl4pPr indent="-228600" lvl="3" marL="1828800" algn="l">
              <a:lnSpc>
                <a:spcPct val="90000"/>
              </a:lnSpc>
              <a:spcBef>
                <a:spcPts val="600"/>
              </a:spcBef>
              <a:spcAft>
                <a:spcPts val="0"/>
              </a:spcAft>
              <a:buClr>
                <a:srgbClr val="888888"/>
              </a:buClr>
              <a:buSzPts val="1400"/>
              <a:buNone/>
              <a:defRPr sz="1400">
                <a:solidFill>
                  <a:srgbClr val="888888"/>
                </a:solidFill>
              </a:defRPr>
            </a:lvl4pPr>
            <a:lvl5pPr indent="-228600" lvl="4" marL="2286000" algn="l">
              <a:lnSpc>
                <a:spcPct val="90000"/>
              </a:lnSpc>
              <a:spcBef>
                <a:spcPts val="600"/>
              </a:spcBef>
              <a:spcAft>
                <a:spcPts val="0"/>
              </a:spcAft>
              <a:buClr>
                <a:srgbClr val="888888"/>
              </a:buClr>
              <a:buSzPts val="1400"/>
              <a:buNone/>
              <a:defRPr sz="1400">
                <a:solidFill>
                  <a:srgbClr val="888888"/>
                </a:solidFill>
              </a:defRPr>
            </a:lvl5pPr>
            <a:lvl6pPr indent="-228600" lvl="5" marL="2743200">
              <a:spcBef>
                <a:spcPts val="0"/>
              </a:spcBef>
              <a:spcAft>
                <a:spcPts val="0"/>
              </a:spcAft>
              <a:buClr>
                <a:srgbClr val="888888"/>
              </a:buClr>
              <a:buSzPts val="1400"/>
              <a:buNone/>
              <a:defRPr sz="1400">
                <a:solidFill>
                  <a:srgbClr val="888888"/>
                </a:solidFill>
              </a:defRPr>
            </a:lvl6pPr>
            <a:lvl7pPr indent="-228600" lvl="6" marL="3200400">
              <a:spcBef>
                <a:spcPts val="0"/>
              </a:spcBef>
              <a:spcAft>
                <a:spcPts val="0"/>
              </a:spcAft>
              <a:buClr>
                <a:srgbClr val="888888"/>
              </a:buClr>
              <a:buSzPts val="1400"/>
              <a:buNone/>
              <a:defRPr sz="1400">
                <a:solidFill>
                  <a:srgbClr val="888888"/>
                </a:solidFill>
              </a:defRPr>
            </a:lvl7pPr>
            <a:lvl8pPr indent="-228600" lvl="7" marL="3657600">
              <a:spcBef>
                <a:spcPts val="0"/>
              </a:spcBef>
              <a:spcAft>
                <a:spcPts val="0"/>
              </a:spcAft>
              <a:buClr>
                <a:srgbClr val="888888"/>
              </a:buClr>
              <a:buSzPts val="1400"/>
              <a:buNone/>
              <a:defRPr sz="1400">
                <a:solidFill>
                  <a:srgbClr val="888888"/>
                </a:solidFill>
              </a:defRPr>
            </a:lvl8pPr>
            <a:lvl9pPr indent="-228600" lvl="8" marL="4114800">
              <a:spcBef>
                <a:spcPts val="0"/>
              </a:spcBef>
              <a:spcAft>
                <a:spcPts val="0"/>
              </a:spcAft>
              <a:buClr>
                <a:srgbClr val="888888"/>
              </a:buClr>
              <a:buSzPts val="1400"/>
              <a:buNone/>
              <a:defRPr sz="1400">
                <a:solidFill>
                  <a:srgbClr val="888888"/>
                </a:solidFill>
              </a:defRPr>
            </a:lvl9pPr>
          </a:lstStyle>
          <a:p/>
        </p:txBody>
      </p:sp>
      <p:sp>
        <p:nvSpPr>
          <p:cNvPr id="103" name="Google Shape;103;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4" name="Google Shape;104;p1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6" name="Shape 106"/>
        <p:cNvGrpSpPr/>
        <p:nvPr/>
      </p:nvGrpSpPr>
      <p:grpSpPr>
        <a:xfrm>
          <a:off x="0" y="0"/>
          <a:ext cx="0" cy="0"/>
          <a:chOff x="0" y="0"/>
          <a:chExt cx="0" cy="0"/>
        </a:xfrm>
      </p:grpSpPr>
      <p:sp>
        <p:nvSpPr>
          <p:cNvPr id="107" name="Google Shape;107;p18"/>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109" name="Google Shape;109;p1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110" name="Google Shape;110;p1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1" name="Google Shape;111;p1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2" name="Google Shape;112;p1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3" name="Shape 113"/>
        <p:cNvGrpSpPr/>
        <p:nvPr/>
      </p:nvGrpSpPr>
      <p:grpSpPr>
        <a:xfrm>
          <a:off x="0" y="0"/>
          <a:ext cx="0" cy="0"/>
          <a:chOff x="0" y="0"/>
          <a:chExt cx="0" cy="0"/>
        </a:xfrm>
      </p:grpSpPr>
      <p:sp>
        <p:nvSpPr>
          <p:cNvPr id="114" name="Google Shape;114;p19"/>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116" name="Google Shape;116;p1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117" name="Google Shape;117;p1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118" name="Google Shape;118;p1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119" name="Google Shape;119;p1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0" name="Google Shape;120;p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1" name="Google Shape;121;p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2" name="Shape 122"/>
        <p:cNvGrpSpPr/>
        <p:nvPr/>
      </p:nvGrpSpPr>
      <p:grpSpPr>
        <a:xfrm>
          <a:off x="0" y="0"/>
          <a:ext cx="0" cy="0"/>
          <a:chOff x="0" y="0"/>
          <a:chExt cx="0" cy="0"/>
        </a:xfrm>
      </p:grpSpPr>
      <p:sp>
        <p:nvSpPr>
          <p:cNvPr id="123" name="Google Shape;123;p20"/>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5" name="Google Shape;125;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6" name="Google Shape;126;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2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2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200"/>
              </a:spcBef>
              <a:spcAft>
                <a:spcPts val="0"/>
              </a:spcAft>
              <a:buClr>
                <a:schemeClr val="dk1"/>
              </a:buClr>
              <a:buSzPts val="3200"/>
              <a:buChar char="•"/>
              <a:defRPr sz="3200"/>
            </a:lvl1pPr>
            <a:lvl2pPr indent="-406400" lvl="1" marL="914400" algn="l">
              <a:lnSpc>
                <a:spcPct val="90000"/>
              </a:lnSpc>
              <a:spcBef>
                <a:spcPts val="600"/>
              </a:spcBef>
              <a:spcAft>
                <a:spcPts val="0"/>
              </a:spcAft>
              <a:buClr>
                <a:schemeClr val="dk1"/>
              </a:buClr>
              <a:buSzPts val="2800"/>
              <a:buChar char="•"/>
              <a:defRPr sz="2800"/>
            </a:lvl2pPr>
            <a:lvl3pPr indent="-381000" lvl="2" marL="1371600" algn="l">
              <a:lnSpc>
                <a:spcPct val="90000"/>
              </a:lnSpc>
              <a:spcBef>
                <a:spcPts val="600"/>
              </a:spcBef>
              <a:spcAft>
                <a:spcPts val="0"/>
              </a:spcAft>
              <a:buClr>
                <a:schemeClr val="dk1"/>
              </a:buClr>
              <a:buSzPts val="2400"/>
              <a:buChar char="•"/>
              <a:defRPr sz="2400"/>
            </a:lvl3pPr>
            <a:lvl4pPr indent="-355600" lvl="3" marL="1828800" algn="l">
              <a:lnSpc>
                <a:spcPct val="90000"/>
              </a:lnSpc>
              <a:spcBef>
                <a:spcPts val="600"/>
              </a:spcBef>
              <a:spcAft>
                <a:spcPts val="0"/>
              </a:spcAft>
              <a:buClr>
                <a:schemeClr val="dk1"/>
              </a:buClr>
              <a:buSzPts val="2000"/>
              <a:buChar char="•"/>
              <a:defRPr sz="2000"/>
            </a:lvl4pPr>
            <a:lvl5pPr indent="-355600" lvl="4" marL="2286000" algn="l">
              <a:lnSpc>
                <a:spcPct val="90000"/>
              </a:lnSpc>
              <a:spcBef>
                <a:spcPts val="600"/>
              </a:spcBef>
              <a:spcAft>
                <a:spcPts val="0"/>
              </a:spcAft>
              <a:buClr>
                <a:schemeClr val="dk1"/>
              </a:buClr>
              <a:buSzPts val="2000"/>
              <a:buChar char="•"/>
              <a:defRPr sz="2000"/>
            </a:lvl5pPr>
            <a:lvl6pPr indent="-228600" lvl="5" marL="2743200">
              <a:spcBef>
                <a:spcPts val="0"/>
              </a:spcBef>
              <a:spcAft>
                <a:spcPts val="0"/>
              </a:spcAft>
              <a:buSzPts val="1400"/>
              <a:buNone/>
              <a:defRPr sz="2000"/>
            </a:lvl6pPr>
            <a:lvl7pPr indent="-228600" lvl="6" marL="3200400">
              <a:spcBef>
                <a:spcPts val="0"/>
              </a:spcBef>
              <a:spcAft>
                <a:spcPts val="0"/>
              </a:spcAft>
              <a:buSzPts val="1400"/>
              <a:buNone/>
              <a:defRPr sz="2000"/>
            </a:lvl7pPr>
            <a:lvl8pPr indent="-228600" lvl="7" marL="3657600">
              <a:spcBef>
                <a:spcPts val="0"/>
              </a:spcBef>
              <a:spcAft>
                <a:spcPts val="0"/>
              </a:spcAft>
              <a:buSzPts val="1400"/>
              <a:buNone/>
              <a:defRPr sz="2000"/>
            </a:lvl8pPr>
            <a:lvl9pPr indent="-228600" lvl="8" marL="4114800">
              <a:spcBef>
                <a:spcPts val="0"/>
              </a:spcBef>
              <a:spcAft>
                <a:spcPts val="0"/>
              </a:spcAft>
              <a:buSzPts val="1400"/>
              <a:buNone/>
              <a:defRPr sz="2000"/>
            </a:lvl9pPr>
          </a:lstStyle>
          <a:p/>
        </p:txBody>
      </p:sp>
      <p:sp>
        <p:nvSpPr>
          <p:cNvPr id="130" name="Google Shape;130;p2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131" name="Google Shape;131;p2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2" name="Google Shape;132;p2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3" name="Google Shape;133;p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sp>
        <p:nvSpPr>
          <p:cNvPr id="17" name="Google Shape;17;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3600"/>
              <a:buNone/>
              <a:defRPr/>
            </a:lvl1pPr>
            <a:lvl2pPr lvl="1" algn="ctr">
              <a:lnSpc>
                <a:spcPct val="90000"/>
              </a:lnSpc>
              <a:spcBef>
                <a:spcPts val="600"/>
              </a:spcBef>
              <a:spcAft>
                <a:spcPts val="0"/>
              </a:spcAft>
              <a:buClr>
                <a:schemeClr val="dk1"/>
              </a:buClr>
              <a:buSzPts val="3000"/>
              <a:buNone/>
              <a:defRPr/>
            </a:lvl2pPr>
            <a:lvl3pPr lvl="2" algn="ctr">
              <a:lnSpc>
                <a:spcPct val="90000"/>
              </a:lnSpc>
              <a:spcBef>
                <a:spcPts val="600"/>
              </a:spcBef>
              <a:spcAft>
                <a:spcPts val="0"/>
              </a:spcAft>
              <a:buClr>
                <a:schemeClr val="dk1"/>
              </a:buClr>
              <a:buSzPts val="2500"/>
              <a:buNone/>
              <a:defRPr/>
            </a:lvl3pPr>
            <a:lvl4pPr lvl="3" algn="ctr">
              <a:lnSpc>
                <a:spcPct val="90000"/>
              </a:lnSpc>
              <a:spcBef>
                <a:spcPts val="600"/>
              </a:spcBef>
              <a:spcAft>
                <a:spcPts val="0"/>
              </a:spcAft>
              <a:buClr>
                <a:schemeClr val="dk1"/>
              </a:buClr>
              <a:buSzPts val="2300"/>
              <a:buNone/>
              <a:defRPr/>
            </a:lvl4pPr>
            <a:lvl5pPr lvl="4" algn="ctr">
              <a:lnSpc>
                <a:spcPct val="90000"/>
              </a:lnSpc>
              <a:spcBef>
                <a:spcPts val="600"/>
              </a:spcBef>
              <a:spcAft>
                <a:spcPts val="0"/>
              </a:spcAft>
              <a:buClr>
                <a:schemeClr val="dk1"/>
              </a:buClr>
              <a:buSzPts val="23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9" name="Google Shape;19;p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2"/>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a:spcBef>
                <a:spcPts val="0"/>
              </a:spcBef>
              <a:spcAft>
                <a:spcPts val="0"/>
              </a:spcAft>
              <a:buSzPts val="2000"/>
              <a:buFont typeface="Arial"/>
              <a:buNone/>
              <a:defRPr sz="2000"/>
            </a:lvl6pPr>
            <a:lvl7pPr lvl="6">
              <a:spcBef>
                <a:spcPts val="0"/>
              </a:spcBef>
              <a:spcAft>
                <a:spcPts val="0"/>
              </a:spcAft>
              <a:buSzPts val="2000"/>
              <a:buFont typeface="Arial"/>
              <a:buNone/>
              <a:defRPr sz="2000"/>
            </a:lvl7pPr>
            <a:lvl8pPr lvl="7">
              <a:spcBef>
                <a:spcPts val="0"/>
              </a:spcBef>
              <a:spcAft>
                <a:spcPts val="0"/>
              </a:spcAft>
              <a:buSzPts val="2000"/>
              <a:buFont typeface="Arial"/>
              <a:buNone/>
              <a:defRPr sz="2000"/>
            </a:lvl8pPr>
            <a:lvl9pPr lvl="8">
              <a:spcBef>
                <a:spcPts val="0"/>
              </a:spcBef>
              <a:spcAft>
                <a:spcPts val="0"/>
              </a:spcAft>
              <a:buSzPts val="2000"/>
              <a:buFont typeface="Arial"/>
              <a:buNone/>
              <a:defRPr sz="2000"/>
            </a:lvl9pPr>
          </a:lstStyle>
          <a:p/>
        </p:txBody>
      </p:sp>
      <p:sp>
        <p:nvSpPr>
          <p:cNvPr id="137" name="Google Shape;137;p2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138" name="Google Shape;138;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9" name="Google Shape;139;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1" name="Shape 141"/>
        <p:cNvGrpSpPr/>
        <p:nvPr/>
      </p:nvGrpSpPr>
      <p:grpSpPr>
        <a:xfrm>
          <a:off x="0" y="0"/>
          <a:ext cx="0" cy="0"/>
          <a:chOff x="0" y="0"/>
          <a:chExt cx="0" cy="0"/>
        </a:xfrm>
      </p:grpSpPr>
      <p:sp>
        <p:nvSpPr>
          <p:cNvPr id="142" name="Google Shape;142;p23"/>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23"/>
          <p:cNvSpPr txBox="1"/>
          <p:nvPr>
            <p:ph idx="1" type="body"/>
          </p:nvPr>
        </p:nvSpPr>
        <p:spPr>
          <a:xfrm rot="5400000">
            <a:off x="6022182" y="-2461419"/>
            <a:ext cx="5595937" cy="1521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144" name="Google Shape;144;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5" name="Google Shape;145;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6" name="Google Shape;146;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24"/>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4"/>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150" name="Google Shape;150;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1" name="Google Shape;151;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9" name="Shape 159"/>
        <p:cNvGrpSpPr/>
        <p:nvPr/>
      </p:nvGrpSpPr>
      <p:grpSpPr>
        <a:xfrm>
          <a:off x="0" y="0"/>
          <a:ext cx="0" cy="0"/>
          <a:chOff x="0" y="0"/>
          <a:chExt cx="0" cy="0"/>
        </a:xfrm>
      </p:grpSpPr>
      <p:sp>
        <p:nvSpPr>
          <p:cNvPr id="160" name="Google Shape;160;p26"/>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6"/>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26"/>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3" name="Shape 163"/>
        <p:cNvGrpSpPr/>
        <p:nvPr/>
      </p:nvGrpSpPr>
      <p:grpSpPr>
        <a:xfrm>
          <a:off x="0" y="0"/>
          <a:ext cx="0" cy="0"/>
          <a:chOff x="0" y="0"/>
          <a:chExt cx="0" cy="0"/>
        </a:xfrm>
      </p:grpSpPr>
      <p:sp>
        <p:nvSpPr>
          <p:cNvPr id="164" name="Google Shape;164;p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3600"/>
              <a:buNone/>
              <a:defRPr/>
            </a:lvl1pPr>
            <a:lvl2pPr lvl="1" algn="ctr">
              <a:lnSpc>
                <a:spcPct val="90000"/>
              </a:lnSpc>
              <a:spcBef>
                <a:spcPts val="600"/>
              </a:spcBef>
              <a:spcAft>
                <a:spcPts val="0"/>
              </a:spcAft>
              <a:buClr>
                <a:schemeClr val="dk1"/>
              </a:buClr>
              <a:buSzPts val="3000"/>
              <a:buNone/>
              <a:defRPr/>
            </a:lvl2pPr>
            <a:lvl3pPr lvl="2" algn="ctr">
              <a:lnSpc>
                <a:spcPct val="90000"/>
              </a:lnSpc>
              <a:spcBef>
                <a:spcPts val="600"/>
              </a:spcBef>
              <a:spcAft>
                <a:spcPts val="0"/>
              </a:spcAft>
              <a:buClr>
                <a:schemeClr val="dk1"/>
              </a:buClr>
              <a:buSzPts val="2500"/>
              <a:buNone/>
              <a:defRPr/>
            </a:lvl3pPr>
            <a:lvl4pPr lvl="3" algn="ctr">
              <a:lnSpc>
                <a:spcPct val="90000"/>
              </a:lnSpc>
              <a:spcBef>
                <a:spcPts val="600"/>
              </a:spcBef>
              <a:spcAft>
                <a:spcPts val="0"/>
              </a:spcAft>
              <a:buClr>
                <a:schemeClr val="dk1"/>
              </a:buClr>
              <a:buSzPts val="2300"/>
              <a:buNone/>
              <a:defRPr/>
            </a:lvl4pPr>
            <a:lvl5pPr lvl="4" algn="ctr">
              <a:lnSpc>
                <a:spcPct val="90000"/>
              </a:lnSpc>
              <a:spcBef>
                <a:spcPts val="600"/>
              </a:spcBef>
              <a:spcAft>
                <a:spcPts val="0"/>
              </a:spcAft>
              <a:buClr>
                <a:schemeClr val="dk1"/>
              </a:buClr>
              <a:buSzPts val="23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166" name="Google Shape;166;p27"/>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7"/>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27"/>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9" name="Shape 169"/>
        <p:cNvGrpSpPr/>
        <p:nvPr/>
      </p:nvGrpSpPr>
      <p:grpSpPr>
        <a:xfrm>
          <a:off x="0" y="0"/>
          <a:ext cx="0" cy="0"/>
          <a:chOff x="0" y="0"/>
          <a:chExt cx="0" cy="0"/>
        </a:xfrm>
      </p:grpSpPr>
      <p:sp>
        <p:nvSpPr>
          <p:cNvPr id="170" name="Google Shape;170;p28"/>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28"/>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172" name="Google Shape;172;p28"/>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8"/>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28"/>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5" name="Shape 175"/>
        <p:cNvGrpSpPr/>
        <p:nvPr/>
      </p:nvGrpSpPr>
      <p:grpSpPr>
        <a:xfrm>
          <a:off x="0" y="0"/>
          <a:ext cx="0" cy="0"/>
          <a:chOff x="0" y="0"/>
          <a:chExt cx="0" cy="0"/>
        </a:xfrm>
      </p:grpSpPr>
      <p:sp>
        <p:nvSpPr>
          <p:cNvPr id="176" name="Google Shape;176;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000"/>
              <a:buNone/>
              <a:defRPr sz="2000">
                <a:solidFill>
                  <a:srgbClr val="888888"/>
                </a:solidFill>
              </a:defRPr>
            </a:lvl1pPr>
            <a:lvl2pPr indent="-228600" lvl="1" marL="914400" algn="l">
              <a:lnSpc>
                <a:spcPct val="90000"/>
              </a:lnSpc>
              <a:spcBef>
                <a:spcPts val="600"/>
              </a:spcBef>
              <a:spcAft>
                <a:spcPts val="0"/>
              </a:spcAft>
              <a:buClr>
                <a:srgbClr val="888888"/>
              </a:buClr>
              <a:buSzPts val="1800"/>
              <a:buNone/>
              <a:defRPr sz="1800">
                <a:solidFill>
                  <a:srgbClr val="888888"/>
                </a:solidFill>
              </a:defRPr>
            </a:lvl2pPr>
            <a:lvl3pPr indent="-228600" lvl="2" marL="1371600" algn="l">
              <a:lnSpc>
                <a:spcPct val="90000"/>
              </a:lnSpc>
              <a:spcBef>
                <a:spcPts val="600"/>
              </a:spcBef>
              <a:spcAft>
                <a:spcPts val="0"/>
              </a:spcAft>
              <a:buClr>
                <a:srgbClr val="888888"/>
              </a:buClr>
              <a:buSzPts val="1600"/>
              <a:buNone/>
              <a:defRPr sz="1600">
                <a:solidFill>
                  <a:srgbClr val="888888"/>
                </a:solidFill>
              </a:defRPr>
            </a:lvl3pPr>
            <a:lvl4pPr indent="-228600" lvl="3" marL="1828800" algn="l">
              <a:lnSpc>
                <a:spcPct val="90000"/>
              </a:lnSpc>
              <a:spcBef>
                <a:spcPts val="600"/>
              </a:spcBef>
              <a:spcAft>
                <a:spcPts val="0"/>
              </a:spcAft>
              <a:buClr>
                <a:srgbClr val="888888"/>
              </a:buClr>
              <a:buSzPts val="1400"/>
              <a:buNone/>
              <a:defRPr sz="1400">
                <a:solidFill>
                  <a:srgbClr val="888888"/>
                </a:solidFill>
              </a:defRPr>
            </a:lvl4pPr>
            <a:lvl5pPr indent="-228600" lvl="4" marL="2286000" algn="l">
              <a:lnSpc>
                <a:spcPct val="90000"/>
              </a:lnSpc>
              <a:spcBef>
                <a:spcPts val="600"/>
              </a:spcBef>
              <a:spcAft>
                <a:spcPts val="0"/>
              </a:spcAft>
              <a:buClr>
                <a:srgbClr val="888888"/>
              </a:buClr>
              <a:buSzPts val="1400"/>
              <a:buNone/>
              <a:defRPr sz="1400">
                <a:solidFill>
                  <a:srgbClr val="888888"/>
                </a:solidFill>
              </a:defRPr>
            </a:lvl5pPr>
            <a:lvl6pPr indent="-228600" lvl="5" marL="2743200">
              <a:spcBef>
                <a:spcPts val="0"/>
              </a:spcBef>
              <a:spcAft>
                <a:spcPts val="0"/>
              </a:spcAft>
              <a:buClr>
                <a:srgbClr val="888888"/>
              </a:buClr>
              <a:buSzPts val="1400"/>
              <a:buNone/>
              <a:defRPr sz="1400">
                <a:solidFill>
                  <a:srgbClr val="888888"/>
                </a:solidFill>
              </a:defRPr>
            </a:lvl6pPr>
            <a:lvl7pPr indent="-228600" lvl="6" marL="3200400">
              <a:spcBef>
                <a:spcPts val="0"/>
              </a:spcBef>
              <a:spcAft>
                <a:spcPts val="0"/>
              </a:spcAft>
              <a:buClr>
                <a:srgbClr val="888888"/>
              </a:buClr>
              <a:buSzPts val="1400"/>
              <a:buNone/>
              <a:defRPr sz="1400">
                <a:solidFill>
                  <a:srgbClr val="888888"/>
                </a:solidFill>
              </a:defRPr>
            </a:lvl7pPr>
            <a:lvl8pPr indent="-228600" lvl="7" marL="3657600">
              <a:spcBef>
                <a:spcPts val="0"/>
              </a:spcBef>
              <a:spcAft>
                <a:spcPts val="0"/>
              </a:spcAft>
              <a:buClr>
                <a:srgbClr val="888888"/>
              </a:buClr>
              <a:buSzPts val="1400"/>
              <a:buNone/>
              <a:defRPr sz="1400">
                <a:solidFill>
                  <a:srgbClr val="888888"/>
                </a:solidFill>
              </a:defRPr>
            </a:lvl8pPr>
            <a:lvl9pPr indent="-228600" lvl="8" marL="4114800">
              <a:spcBef>
                <a:spcPts val="0"/>
              </a:spcBef>
              <a:spcAft>
                <a:spcPts val="0"/>
              </a:spcAft>
              <a:buClr>
                <a:srgbClr val="888888"/>
              </a:buClr>
              <a:buSzPts val="1400"/>
              <a:buNone/>
              <a:defRPr sz="1400">
                <a:solidFill>
                  <a:srgbClr val="888888"/>
                </a:solidFill>
              </a:defRPr>
            </a:lvl9pPr>
          </a:lstStyle>
          <a:p/>
        </p:txBody>
      </p:sp>
      <p:sp>
        <p:nvSpPr>
          <p:cNvPr id="178" name="Google Shape;178;p29"/>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29"/>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29"/>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a:lvl1pPr>
            <a:lvl2pPr indent="0" lvl="1" marL="0" algn="l">
              <a:lnSpc>
                <a:spcPct val="100000"/>
              </a:lnSpc>
              <a:spcBef>
                <a:spcPts val="0"/>
              </a:spcBef>
              <a:spcAft>
                <a:spcPts val="0"/>
              </a:spcAft>
              <a:buClr>
                <a:schemeClr val="dk1"/>
              </a:buClr>
              <a:buSzPts val="2900"/>
              <a:buFont typeface="Calibri"/>
              <a:buNone/>
              <a:defRPr/>
            </a:lvl2pPr>
            <a:lvl3pPr indent="0" lvl="2" marL="0" algn="l">
              <a:lnSpc>
                <a:spcPct val="100000"/>
              </a:lnSpc>
              <a:spcBef>
                <a:spcPts val="0"/>
              </a:spcBef>
              <a:spcAft>
                <a:spcPts val="0"/>
              </a:spcAft>
              <a:buClr>
                <a:schemeClr val="dk1"/>
              </a:buClr>
              <a:buSzPts val="2900"/>
              <a:buFont typeface="Calibri"/>
              <a:buNone/>
              <a:defRPr/>
            </a:lvl3pPr>
            <a:lvl4pPr indent="0" lvl="3" marL="0" algn="l">
              <a:lnSpc>
                <a:spcPct val="100000"/>
              </a:lnSpc>
              <a:spcBef>
                <a:spcPts val="0"/>
              </a:spcBef>
              <a:spcAft>
                <a:spcPts val="0"/>
              </a:spcAft>
              <a:buClr>
                <a:schemeClr val="dk1"/>
              </a:buClr>
              <a:buSzPts val="2900"/>
              <a:buFont typeface="Calibri"/>
              <a:buNone/>
              <a:defRPr/>
            </a:lvl4pPr>
            <a:lvl5pPr indent="0" lvl="4" marL="0" algn="l">
              <a:lnSpc>
                <a:spcPct val="100000"/>
              </a:lnSpc>
              <a:spcBef>
                <a:spcPts val="0"/>
              </a:spcBef>
              <a:spcAft>
                <a:spcPts val="0"/>
              </a:spcAft>
              <a:buClr>
                <a:schemeClr val="dk1"/>
              </a:buClr>
              <a:buSzPts val="2900"/>
              <a:buFont typeface="Calibri"/>
              <a:buNone/>
              <a:defRPr/>
            </a:lvl5pPr>
            <a:lvl6pPr indent="0" lvl="5" marL="0" algn="l">
              <a:lnSpc>
                <a:spcPct val="100000"/>
              </a:lnSpc>
              <a:spcBef>
                <a:spcPts val="0"/>
              </a:spcBef>
              <a:spcAft>
                <a:spcPts val="0"/>
              </a:spcAft>
              <a:buClr>
                <a:schemeClr val="dk1"/>
              </a:buClr>
              <a:buSzPts val="2900"/>
              <a:buFont typeface="Calibri"/>
              <a:buNone/>
              <a:defRPr/>
            </a:lvl6pPr>
            <a:lvl7pPr indent="0" lvl="6" marL="0" algn="l">
              <a:lnSpc>
                <a:spcPct val="100000"/>
              </a:lnSpc>
              <a:spcBef>
                <a:spcPts val="0"/>
              </a:spcBef>
              <a:spcAft>
                <a:spcPts val="0"/>
              </a:spcAft>
              <a:buClr>
                <a:schemeClr val="dk1"/>
              </a:buClr>
              <a:buSzPts val="2900"/>
              <a:buFont typeface="Calibri"/>
              <a:buNone/>
              <a:defRPr/>
            </a:lvl7pPr>
            <a:lvl8pPr indent="0" lvl="7" marL="0" algn="l">
              <a:lnSpc>
                <a:spcPct val="100000"/>
              </a:lnSpc>
              <a:spcBef>
                <a:spcPts val="0"/>
              </a:spcBef>
              <a:spcAft>
                <a:spcPts val="0"/>
              </a:spcAft>
              <a:buClr>
                <a:schemeClr val="dk1"/>
              </a:buClr>
              <a:buSzPts val="2900"/>
              <a:buFont typeface="Calibri"/>
              <a:buNone/>
              <a:defRPr/>
            </a:lvl8pPr>
            <a:lvl9pPr indent="0" lvl="8" marL="0" algn="l">
              <a:lnSpc>
                <a:spcPct val="100000"/>
              </a:lnSpc>
              <a:spcBef>
                <a:spcPts val="0"/>
              </a:spcBef>
              <a:spcAft>
                <a:spcPts val="0"/>
              </a:spcAft>
              <a:buClr>
                <a:schemeClr val="dk1"/>
              </a:buClr>
              <a:buSzPts val="2900"/>
              <a:buFont typeface="Calibri"/>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81" name="Shape 181"/>
        <p:cNvGrpSpPr/>
        <p:nvPr/>
      </p:nvGrpSpPr>
      <p:grpSpPr>
        <a:xfrm>
          <a:off x="0" y="0"/>
          <a:ext cx="0" cy="0"/>
          <a:chOff x="0" y="0"/>
          <a:chExt cx="0" cy="0"/>
        </a:xfrm>
      </p:grpSpPr>
      <p:sp>
        <p:nvSpPr>
          <p:cNvPr id="182" name="Google Shape;182;p30"/>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184" name="Google Shape;184;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185" name="Google Shape;185;p30"/>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0"/>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30"/>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88" name="Shape 188"/>
        <p:cNvGrpSpPr/>
        <p:nvPr/>
      </p:nvGrpSpPr>
      <p:grpSpPr>
        <a:xfrm>
          <a:off x="0" y="0"/>
          <a:ext cx="0" cy="0"/>
          <a:chOff x="0" y="0"/>
          <a:chExt cx="0" cy="0"/>
        </a:xfrm>
      </p:grpSpPr>
      <p:sp>
        <p:nvSpPr>
          <p:cNvPr id="189" name="Google Shape;189;p31"/>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191" name="Google Shape;191;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192" name="Google Shape;192;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193" name="Google Shape;193;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194" name="Google Shape;194;p31"/>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31"/>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1"/>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a:lvl1pPr>
            <a:lvl2pPr indent="0" lvl="1" marL="0" algn="l">
              <a:lnSpc>
                <a:spcPct val="100000"/>
              </a:lnSpc>
              <a:spcBef>
                <a:spcPts val="0"/>
              </a:spcBef>
              <a:spcAft>
                <a:spcPts val="0"/>
              </a:spcAft>
              <a:buClr>
                <a:schemeClr val="dk1"/>
              </a:buClr>
              <a:buSzPts val="2900"/>
              <a:buFont typeface="Calibri"/>
              <a:buNone/>
              <a:defRPr/>
            </a:lvl2pPr>
            <a:lvl3pPr indent="0" lvl="2" marL="0" algn="l">
              <a:lnSpc>
                <a:spcPct val="100000"/>
              </a:lnSpc>
              <a:spcBef>
                <a:spcPts val="0"/>
              </a:spcBef>
              <a:spcAft>
                <a:spcPts val="0"/>
              </a:spcAft>
              <a:buClr>
                <a:schemeClr val="dk1"/>
              </a:buClr>
              <a:buSzPts val="2900"/>
              <a:buFont typeface="Calibri"/>
              <a:buNone/>
              <a:defRPr/>
            </a:lvl3pPr>
            <a:lvl4pPr indent="0" lvl="3" marL="0" algn="l">
              <a:lnSpc>
                <a:spcPct val="100000"/>
              </a:lnSpc>
              <a:spcBef>
                <a:spcPts val="0"/>
              </a:spcBef>
              <a:spcAft>
                <a:spcPts val="0"/>
              </a:spcAft>
              <a:buClr>
                <a:schemeClr val="dk1"/>
              </a:buClr>
              <a:buSzPts val="2900"/>
              <a:buFont typeface="Calibri"/>
              <a:buNone/>
              <a:defRPr/>
            </a:lvl4pPr>
            <a:lvl5pPr indent="0" lvl="4" marL="0" algn="l">
              <a:lnSpc>
                <a:spcPct val="100000"/>
              </a:lnSpc>
              <a:spcBef>
                <a:spcPts val="0"/>
              </a:spcBef>
              <a:spcAft>
                <a:spcPts val="0"/>
              </a:spcAft>
              <a:buClr>
                <a:schemeClr val="dk1"/>
              </a:buClr>
              <a:buSzPts val="2900"/>
              <a:buFont typeface="Calibri"/>
              <a:buNone/>
              <a:defRPr/>
            </a:lvl5pPr>
            <a:lvl6pPr indent="0" lvl="5" marL="0" algn="l">
              <a:lnSpc>
                <a:spcPct val="100000"/>
              </a:lnSpc>
              <a:spcBef>
                <a:spcPts val="0"/>
              </a:spcBef>
              <a:spcAft>
                <a:spcPts val="0"/>
              </a:spcAft>
              <a:buClr>
                <a:schemeClr val="dk1"/>
              </a:buClr>
              <a:buSzPts val="2900"/>
              <a:buFont typeface="Calibri"/>
              <a:buNone/>
              <a:defRPr/>
            </a:lvl6pPr>
            <a:lvl7pPr indent="0" lvl="6" marL="0" algn="l">
              <a:lnSpc>
                <a:spcPct val="100000"/>
              </a:lnSpc>
              <a:spcBef>
                <a:spcPts val="0"/>
              </a:spcBef>
              <a:spcAft>
                <a:spcPts val="0"/>
              </a:spcAft>
              <a:buClr>
                <a:schemeClr val="dk1"/>
              </a:buClr>
              <a:buSzPts val="2900"/>
              <a:buFont typeface="Calibri"/>
              <a:buNone/>
              <a:defRPr/>
            </a:lvl7pPr>
            <a:lvl8pPr indent="0" lvl="7" marL="0" algn="l">
              <a:lnSpc>
                <a:spcPct val="100000"/>
              </a:lnSpc>
              <a:spcBef>
                <a:spcPts val="0"/>
              </a:spcBef>
              <a:spcAft>
                <a:spcPts val="0"/>
              </a:spcAft>
              <a:buClr>
                <a:schemeClr val="dk1"/>
              </a:buClr>
              <a:buSzPts val="2900"/>
              <a:buFont typeface="Calibri"/>
              <a:buNone/>
              <a:defRPr/>
            </a:lvl8pPr>
            <a:lvl9pPr indent="0" lvl="8" marL="0" algn="l">
              <a:lnSpc>
                <a:spcPct val="100000"/>
              </a:lnSpc>
              <a:spcBef>
                <a:spcPts val="0"/>
              </a:spcBef>
              <a:spcAft>
                <a:spcPts val="0"/>
              </a:spcAft>
              <a:buClr>
                <a:schemeClr val="dk1"/>
              </a:buClr>
              <a:buSzPts val="2900"/>
              <a:buFont typeface="Calibri"/>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7" name="Shape 197"/>
        <p:cNvGrpSpPr/>
        <p:nvPr/>
      </p:nvGrpSpPr>
      <p:grpSpPr>
        <a:xfrm>
          <a:off x="0" y="0"/>
          <a:ext cx="0" cy="0"/>
          <a:chOff x="0" y="0"/>
          <a:chExt cx="0" cy="0"/>
        </a:xfrm>
      </p:grpSpPr>
      <p:sp>
        <p:nvSpPr>
          <p:cNvPr id="198" name="Google Shape;198;p32"/>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32"/>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32"/>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32"/>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5" name="Google Shape;25;p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02" name="Shape 202"/>
        <p:cNvGrpSpPr/>
        <p:nvPr/>
      </p:nvGrpSpPr>
      <p:grpSpPr>
        <a:xfrm>
          <a:off x="0" y="0"/>
          <a:ext cx="0" cy="0"/>
          <a:chOff x="0" y="0"/>
          <a:chExt cx="0" cy="0"/>
        </a:xfrm>
      </p:grpSpPr>
      <p:sp>
        <p:nvSpPr>
          <p:cNvPr id="203" name="Google Shape;203;p3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3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200"/>
              </a:spcBef>
              <a:spcAft>
                <a:spcPts val="0"/>
              </a:spcAft>
              <a:buClr>
                <a:schemeClr val="dk1"/>
              </a:buClr>
              <a:buSzPts val="3200"/>
              <a:buChar char="•"/>
              <a:defRPr sz="3200"/>
            </a:lvl1pPr>
            <a:lvl2pPr indent="-406400" lvl="1" marL="914400" algn="l">
              <a:lnSpc>
                <a:spcPct val="90000"/>
              </a:lnSpc>
              <a:spcBef>
                <a:spcPts val="600"/>
              </a:spcBef>
              <a:spcAft>
                <a:spcPts val="0"/>
              </a:spcAft>
              <a:buClr>
                <a:schemeClr val="dk1"/>
              </a:buClr>
              <a:buSzPts val="2800"/>
              <a:buChar char="•"/>
              <a:defRPr sz="2800"/>
            </a:lvl2pPr>
            <a:lvl3pPr indent="-381000" lvl="2" marL="1371600" algn="l">
              <a:lnSpc>
                <a:spcPct val="90000"/>
              </a:lnSpc>
              <a:spcBef>
                <a:spcPts val="600"/>
              </a:spcBef>
              <a:spcAft>
                <a:spcPts val="0"/>
              </a:spcAft>
              <a:buClr>
                <a:schemeClr val="dk1"/>
              </a:buClr>
              <a:buSzPts val="2400"/>
              <a:buChar char="•"/>
              <a:defRPr sz="2400"/>
            </a:lvl3pPr>
            <a:lvl4pPr indent="-355600" lvl="3" marL="1828800" algn="l">
              <a:lnSpc>
                <a:spcPct val="90000"/>
              </a:lnSpc>
              <a:spcBef>
                <a:spcPts val="600"/>
              </a:spcBef>
              <a:spcAft>
                <a:spcPts val="0"/>
              </a:spcAft>
              <a:buClr>
                <a:schemeClr val="dk1"/>
              </a:buClr>
              <a:buSzPts val="2000"/>
              <a:buChar char="•"/>
              <a:defRPr sz="2000"/>
            </a:lvl4pPr>
            <a:lvl5pPr indent="-355600" lvl="4" marL="2286000" algn="l">
              <a:lnSpc>
                <a:spcPct val="90000"/>
              </a:lnSpc>
              <a:spcBef>
                <a:spcPts val="600"/>
              </a:spcBef>
              <a:spcAft>
                <a:spcPts val="0"/>
              </a:spcAft>
              <a:buClr>
                <a:schemeClr val="dk1"/>
              </a:buClr>
              <a:buSzPts val="2000"/>
              <a:buChar char="•"/>
              <a:defRPr sz="2000"/>
            </a:lvl5pPr>
            <a:lvl6pPr indent="-228600" lvl="5" marL="2743200">
              <a:spcBef>
                <a:spcPts val="0"/>
              </a:spcBef>
              <a:spcAft>
                <a:spcPts val="0"/>
              </a:spcAft>
              <a:buSzPts val="1400"/>
              <a:buNone/>
              <a:defRPr sz="2000"/>
            </a:lvl6pPr>
            <a:lvl7pPr indent="-228600" lvl="6" marL="3200400">
              <a:spcBef>
                <a:spcPts val="0"/>
              </a:spcBef>
              <a:spcAft>
                <a:spcPts val="0"/>
              </a:spcAft>
              <a:buSzPts val="1400"/>
              <a:buNone/>
              <a:defRPr sz="2000"/>
            </a:lvl7pPr>
            <a:lvl8pPr indent="-228600" lvl="7" marL="3657600">
              <a:spcBef>
                <a:spcPts val="0"/>
              </a:spcBef>
              <a:spcAft>
                <a:spcPts val="0"/>
              </a:spcAft>
              <a:buSzPts val="1400"/>
              <a:buNone/>
              <a:defRPr sz="2000"/>
            </a:lvl8pPr>
            <a:lvl9pPr indent="-228600" lvl="8" marL="4114800">
              <a:spcBef>
                <a:spcPts val="0"/>
              </a:spcBef>
              <a:spcAft>
                <a:spcPts val="0"/>
              </a:spcAft>
              <a:buSzPts val="1400"/>
              <a:buNone/>
              <a:defRPr sz="2000"/>
            </a:lvl9pPr>
          </a:lstStyle>
          <a:p/>
        </p:txBody>
      </p:sp>
      <p:sp>
        <p:nvSpPr>
          <p:cNvPr id="205" name="Google Shape;205;p3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206" name="Google Shape;206;p33"/>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33"/>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33"/>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a:lvl1pPr>
            <a:lvl2pPr indent="0" lvl="1" marL="0" algn="l">
              <a:lnSpc>
                <a:spcPct val="100000"/>
              </a:lnSpc>
              <a:spcBef>
                <a:spcPts val="0"/>
              </a:spcBef>
              <a:spcAft>
                <a:spcPts val="0"/>
              </a:spcAft>
              <a:buClr>
                <a:schemeClr val="dk1"/>
              </a:buClr>
              <a:buSzPts val="2900"/>
              <a:buFont typeface="Calibri"/>
              <a:buNone/>
              <a:defRPr/>
            </a:lvl2pPr>
            <a:lvl3pPr indent="0" lvl="2" marL="0" algn="l">
              <a:lnSpc>
                <a:spcPct val="100000"/>
              </a:lnSpc>
              <a:spcBef>
                <a:spcPts val="0"/>
              </a:spcBef>
              <a:spcAft>
                <a:spcPts val="0"/>
              </a:spcAft>
              <a:buClr>
                <a:schemeClr val="dk1"/>
              </a:buClr>
              <a:buSzPts val="2900"/>
              <a:buFont typeface="Calibri"/>
              <a:buNone/>
              <a:defRPr/>
            </a:lvl3pPr>
            <a:lvl4pPr indent="0" lvl="3" marL="0" algn="l">
              <a:lnSpc>
                <a:spcPct val="100000"/>
              </a:lnSpc>
              <a:spcBef>
                <a:spcPts val="0"/>
              </a:spcBef>
              <a:spcAft>
                <a:spcPts val="0"/>
              </a:spcAft>
              <a:buClr>
                <a:schemeClr val="dk1"/>
              </a:buClr>
              <a:buSzPts val="2900"/>
              <a:buFont typeface="Calibri"/>
              <a:buNone/>
              <a:defRPr/>
            </a:lvl4pPr>
            <a:lvl5pPr indent="0" lvl="4" marL="0" algn="l">
              <a:lnSpc>
                <a:spcPct val="100000"/>
              </a:lnSpc>
              <a:spcBef>
                <a:spcPts val="0"/>
              </a:spcBef>
              <a:spcAft>
                <a:spcPts val="0"/>
              </a:spcAft>
              <a:buClr>
                <a:schemeClr val="dk1"/>
              </a:buClr>
              <a:buSzPts val="2900"/>
              <a:buFont typeface="Calibri"/>
              <a:buNone/>
              <a:defRPr/>
            </a:lvl5pPr>
            <a:lvl6pPr indent="0" lvl="5" marL="0" algn="l">
              <a:lnSpc>
                <a:spcPct val="100000"/>
              </a:lnSpc>
              <a:spcBef>
                <a:spcPts val="0"/>
              </a:spcBef>
              <a:spcAft>
                <a:spcPts val="0"/>
              </a:spcAft>
              <a:buClr>
                <a:schemeClr val="dk1"/>
              </a:buClr>
              <a:buSzPts val="2900"/>
              <a:buFont typeface="Calibri"/>
              <a:buNone/>
              <a:defRPr/>
            </a:lvl6pPr>
            <a:lvl7pPr indent="0" lvl="6" marL="0" algn="l">
              <a:lnSpc>
                <a:spcPct val="100000"/>
              </a:lnSpc>
              <a:spcBef>
                <a:spcPts val="0"/>
              </a:spcBef>
              <a:spcAft>
                <a:spcPts val="0"/>
              </a:spcAft>
              <a:buClr>
                <a:schemeClr val="dk1"/>
              </a:buClr>
              <a:buSzPts val="2900"/>
              <a:buFont typeface="Calibri"/>
              <a:buNone/>
              <a:defRPr/>
            </a:lvl7pPr>
            <a:lvl8pPr indent="0" lvl="7" marL="0" algn="l">
              <a:lnSpc>
                <a:spcPct val="100000"/>
              </a:lnSpc>
              <a:spcBef>
                <a:spcPts val="0"/>
              </a:spcBef>
              <a:spcAft>
                <a:spcPts val="0"/>
              </a:spcAft>
              <a:buClr>
                <a:schemeClr val="dk1"/>
              </a:buClr>
              <a:buSzPts val="2900"/>
              <a:buFont typeface="Calibri"/>
              <a:buNone/>
              <a:defRPr/>
            </a:lvl8pPr>
            <a:lvl9pPr indent="0" lvl="8" marL="0" algn="l">
              <a:lnSpc>
                <a:spcPct val="100000"/>
              </a:lnSpc>
              <a:spcBef>
                <a:spcPts val="0"/>
              </a:spcBef>
              <a:spcAft>
                <a:spcPts val="0"/>
              </a:spcAft>
              <a:buClr>
                <a:schemeClr val="dk1"/>
              </a:buClr>
              <a:buSzPts val="2900"/>
              <a:buFont typeface="Calibri"/>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9" name="Shape 209"/>
        <p:cNvGrpSpPr/>
        <p:nvPr/>
      </p:nvGrpSpPr>
      <p:grpSpPr>
        <a:xfrm>
          <a:off x="0" y="0"/>
          <a:ext cx="0" cy="0"/>
          <a:chOff x="0" y="0"/>
          <a:chExt cx="0" cy="0"/>
        </a:xfrm>
      </p:grpSpPr>
      <p:sp>
        <p:nvSpPr>
          <p:cNvPr id="210" name="Google Shape;210;p3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34"/>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a:spcBef>
                <a:spcPts val="0"/>
              </a:spcBef>
              <a:spcAft>
                <a:spcPts val="0"/>
              </a:spcAft>
              <a:buSzPts val="2000"/>
              <a:buFont typeface="Arial"/>
              <a:buNone/>
              <a:defRPr sz="2000"/>
            </a:lvl6pPr>
            <a:lvl7pPr lvl="6">
              <a:spcBef>
                <a:spcPts val="0"/>
              </a:spcBef>
              <a:spcAft>
                <a:spcPts val="0"/>
              </a:spcAft>
              <a:buSzPts val="2000"/>
              <a:buFont typeface="Arial"/>
              <a:buNone/>
              <a:defRPr sz="2000"/>
            </a:lvl7pPr>
            <a:lvl8pPr lvl="7">
              <a:spcBef>
                <a:spcPts val="0"/>
              </a:spcBef>
              <a:spcAft>
                <a:spcPts val="0"/>
              </a:spcAft>
              <a:buSzPts val="2000"/>
              <a:buFont typeface="Arial"/>
              <a:buNone/>
              <a:defRPr sz="2000"/>
            </a:lvl8pPr>
            <a:lvl9pPr lvl="8">
              <a:spcBef>
                <a:spcPts val="0"/>
              </a:spcBef>
              <a:spcAft>
                <a:spcPts val="0"/>
              </a:spcAft>
              <a:buSzPts val="2000"/>
              <a:buFont typeface="Arial"/>
              <a:buNone/>
              <a:defRPr sz="2000"/>
            </a:lvl9pPr>
          </a:lstStyle>
          <a:p/>
        </p:txBody>
      </p:sp>
      <p:sp>
        <p:nvSpPr>
          <p:cNvPr id="212" name="Google Shape;212;p3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213" name="Google Shape;213;p34"/>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4"/>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4"/>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a:lvl1pPr>
            <a:lvl2pPr indent="0" lvl="1" marL="0" algn="l">
              <a:lnSpc>
                <a:spcPct val="100000"/>
              </a:lnSpc>
              <a:spcBef>
                <a:spcPts val="0"/>
              </a:spcBef>
              <a:spcAft>
                <a:spcPts val="0"/>
              </a:spcAft>
              <a:buClr>
                <a:schemeClr val="dk1"/>
              </a:buClr>
              <a:buSzPts val="2900"/>
              <a:buFont typeface="Calibri"/>
              <a:buNone/>
              <a:defRPr/>
            </a:lvl2pPr>
            <a:lvl3pPr indent="0" lvl="2" marL="0" algn="l">
              <a:lnSpc>
                <a:spcPct val="100000"/>
              </a:lnSpc>
              <a:spcBef>
                <a:spcPts val="0"/>
              </a:spcBef>
              <a:spcAft>
                <a:spcPts val="0"/>
              </a:spcAft>
              <a:buClr>
                <a:schemeClr val="dk1"/>
              </a:buClr>
              <a:buSzPts val="2900"/>
              <a:buFont typeface="Calibri"/>
              <a:buNone/>
              <a:defRPr/>
            </a:lvl3pPr>
            <a:lvl4pPr indent="0" lvl="3" marL="0" algn="l">
              <a:lnSpc>
                <a:spcPct val="100000"/>
              </a:lnSpc>
              <a:spcBef>
                <a:spcPts val="0"/>
              </a:spcBef>
              <a:spcAft>
                <a:spcPts val="0"/>
              </a:spcAft>
              <a:buClr>
                <a:schemeClr val="dk1"/>
              </a:buClr>
              <a:buSzPts val="2900"/>
              <a:buFont typeface="Calibri"/>
              <a:buNone/>
              <a:defRPr/>
            </a:lvl4pPr>
            <a:lvl5pPr indent="0" lvl="4" marL="0" algn="l">
              <a:lnSpc>
                <a:spcPct val="100000"/>
              </a:lnSpc>
              <a:spcBef>
                <a:spcPts val="0"/>
              </a:spcBef>
              <a:spcAft>
                <a:spcPts val="0"/>
              </a:spcAft>
              <a:buClr>
                <a:schemeClr val="dk1"/>
              </a:buClr>
              <a:buSzPts val="2900"/>
              <a:buFont typeface="Calibri"/>
              <a:buNone/>
              <a:defRPr/>
            </a:lvl5pPr>
            <a:lvl6pPr indent="0" lvl="5" marL="0" algn="l">
              <a:lnSpc>
                <a:spcPct val="100000"/>
              </a:lnSpc>
              <a:spcBef>
                <a:spcPts val="0"/>
              </a:spcBef>
              <a:spcAft>
                <a:spcPts val="0"/>
              </a:spcAft>
              <a:buClr>
                <a:schemeClr val="dk1"/>
              </a:buClr>
              <a:buSzPts val="2900"/>
              <a:buFont typeface="Calibri"/>
              <a:buNone/>
              <a:defRPr/>
            </a:lvl6pPr>
            <a:lvl7pPr indent="0" lvl="6" marL="0" algn="l">
              <a:lnSpc>
                <a:spcPct val="100000"/>
              </a:lnSpc>
              <a:spcBef>
                <a:spcPts val="0"/>
              </a:spcBef>
              <a:spcAft>
                <a:spcPts val="0"/>
              </a:spcAft>
              <a:buClr>
                <a:schemeClr val="dk1"/>
              </a:buClr>
              <a:buSzPts val="2900"/>
              <a:buFont typeface="Calibri"/>
              <a:buNone/>
              <a:defRPr/>
            </a:lvl7pPr>
            <a:lvl8pPr indent="0" lvl="7" marL="0" algn="l">
              <a:lnSpc>
                <a:spcPct val="100000"/>
              </a:lnSpc>
              <a:spcBef>
                <a:spcPts val="0"/>
              </a:spcBef>
              <a:spcAft>
                <a:spcPts val="0"/>
              </a:spcAft>
              <a:buClr>
                <a:schemeClr val="dk1"/>
              </a:buClr>
              <a:buSzPts val="2900"/>
              <a:buFont typeface="Calibri"/>
              <a:buNone/>
              <a:defRPr/>
            </a:lvl8pPr>
            <a:lvl9pPr indent="0" lvl="8" marL="0" algn="l">
              <a:lnSpc>
                <a:spcPct val="100000"/>
              </a:lnSpc>
              <a:spcBef>
                <a:spcPts val="0"/>
              </a:spcBef>
              <a:spcAft>
                <a:spcPts val="0"/>
              </a:spcAft>
              <a:buClr>
                <a:schemeClr val="dk1"/>
              </a:buClr>
              <a:buSzPts val="2900"/>
              <a:buFont typeface="Calibri"/>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6" name="Shape 216"/>
        <p:cNvGrpSpPr/>
        <p:nvPr/>
      </p:nvGrpSpPr>
      <p:grpSpPr>
        <a:xfrm>
          <a:off x="0" y="0"/>
          <a:ext cx="0" cy="0"/>
          <a:chOff x="0" y="0"/>
          <a:chExt cx="0" cy="0"/>
        </a:xfrm>
      </p:grpSpPr>
      <p:sp>
        <p:nvSpPr>
          <p:cNvPr id="217" name="Google Shape;217;p35"/>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35"/>
          <p:cNvSpPr txBox="1"/>
          <p:nvPr>
            <p:ph idx="1" type="body"/>
          </p:nvPr>
        </p:nvSpPr>
        <p:spPr>
          <a:xfrm rot="5400000">
            <a:off x="6022182" y="-2461419"/>
            <a:ext cx="5595937" cy="1521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19" name="Google Shape;219;p35"/>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5"/>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35"/>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22" name="Shape 222"/>
        <p:cNvGrpSpPr/>
        <p:nvPr/>
      </p:nvGrpSpPr>
      <p:grpSpPr>
        <a:xfrm>
          <a:off x="0" y="0"/>
          <a:ext cx="0" cy="0"/>
          <a:chOff x="0" y="0"/>
          <a:chExt cx="0" cy="0"/>
        </a:xfrm>
      </p:grpSpPr>
      <p:sp>
        <p:nvSpPr>
          <p:cNvPr id="223" name="Google Shape;223;p36"/>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6"/>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25" name="Google Shape;225;p36"/>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36"/>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36"/>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32" name="Shape 232"/>
        <p:cNvGrpSpPr/>
        <p:nvPr/>
      </p:nvGrpSpPr>
      <p:grpSpPr>
        <a:xfrm>
          <a:off x="0" y="0"/>
          <a:ext cx="0" cy="0"/>
          <a:chOff x="0" y="0"/>
          <a:chExt cx="0" cy="0"/>
        </a:xfrm>
      </p:grpSpPr>
      <p:sp>
        <p:nvSpPr>
          <p:cNvPr id="233" name="Google Shape;233;p3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3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3600"/>
              <a:buNone/>
              <a:defRPr/>
            </a:lvl1pPr>
            <a:lvl2pPr lvl="1" algn="ctr">
              <a:lnSpc>
                <a:spcPct val="90000"/>
              </a:lnSpc>
              <a:spcBef>
                <a:spcPts val="600"/>
              </a:spcBef>
              <a:spcAft>
                <a:spcPts val="0"/>
              </a:spcAft>
              <a:buClr>
                <a:schemeClr val="dk1"/>
              </a:buClr>
              <a:buSzPts val="3000"/>
              <a:buNone/>
              <a:defRPr/>
            </a:lvl2pPr>
            <a:lvl3pPr lvl="2" algn="ctr">
              <a:lnSpc>
                <a:spcPct val="90000"/>
              </a:lnSpc>
              <a:spcBef>
                <a:spcPts val="600"/>
              </a:spcBef>
              <a:spcAft>
                <a:spcPts val="0"/>
              </a:spcAft>
              <a:buClr>
                <a:schemeClr val="dk1"/>
              </a:buClr>
              <a:buSzPts val="2500"/>
              <a:buNone/>
              <a:defRPr/>
            </a:lvl3pPr>
            <a:lvl4pPr lvl="3" algn="ctr">
              <a:lnSpc>
                <a:spcPct val="90000"/>
              </a:lnSpc>
              <a:spcBef>
                <a:spcPts val="600"/>
              </a:spcBef>
              <a:spcAft>
                <a:spcPts val="0"/>
              </a:spcAft>
              <a:buClr>
                <a:schemeClr val="dk1"/>
              </a:buClr>
              <a:buSzPts val="2300"/>
              <a:buNone/>
              <a:defRPr/>
            </a:lvl4pPr>
            <a:lvl5pPr lvl="4" algn="ctr">
              <a:lnSpc>
                <a:spcPct val="90000"/>
              </a:lnSpc>
              <a:spcBef>
                <a:spcPts val="600"/>
              </a:spcBef>
              <a:spcAft>
                <a:spcPts val="0"/>
              </a:spcAft>
              <a:buClr>
                <a:schemeClr val="dk1"/>
              </a:buClr>
              <a:buSzPts val="23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235" name="Google Shape;235;p3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p3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7" name="Google Shape;237;p3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8" name="Shape 238"/>
        <p:cNvGrpSpPr/>
        <p:nvPr/>
      </p:nvGrpSpPr>
      <p:grpSpPr>
        <a:xfrm>
          <a:off x="0" y="0"/>
          <a:ext cx="0" cy="0"/>
          <a:chOff x="0" y="0"/>
          <a:chExt cx="0" cy="0"/>
        </a:xfrm>
      </p:grpSpPr>
      <p:sp>
        <p:nvSpPr>
          <p:cNvPr id="239" name="Google Shape;239;p39"/>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39"/>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41" name="Google Shape;241;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2" name="Google Shape;242;p3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3" name="Google Shape;243;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4" name="Shape 244"/>
        <p:cNvGrpSpPr/>
        <p:nvPr/>
      </p:nvGrpSpPr>
      <p:grpSpPr>
        <a:xfrm>
          <a:off x="0" y="0"/>
          <a:ext cx="0" cy="0"/>
          <a:chOff x="0" y="0"/>
          <a:chExt cx="0" cy="0"/>
        </a:xfrm>
      </p:grpSpPr>
      <p:sp>
        <p:nvSpPr>
          <p:cNvPr id="245" name="Google Shape;245;p4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4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000"/>
              <a:buNone/>
              <a:defRPr sz="2000">
                <a:solidFill>
                  <a:srgbClr val="888888"/>
                </a:solidFill>
              </a:defRPr>
            </a:lvl1pPr>
            <a:lvl2pPr indent="-228600" lvl="1" marL="914400" algn="l">
              <a:lnSpc>
                <a:spcPct val="90000"/>
              </a:lnSpc>
              <a:spcBef>
                <a:spcPts val="600"/>
              </a:spcBef>
              <a:spcAft>
                <a:spcPts val="0"/>
              </a:spcAft>
              <a:buClr>
                <a:srgbClr val="888888"/>
              </a:buClr>
              <a:buSzPts val="1800"/>
              <a:buNone/>
              <a:defRPr sz="1800">
                <a:solidFill>
                  <a:srgbClr val="888888"/>
                </a:solidFill>
              </a:defRPr>
            </a:lvl2pPr>
            <a:lvl3pPr indent="-228600" lvl="2" marL="1371600" algn="l">
              <a:lnSpc>
                <a:spcPct val="90000"/>
              </a:lnSpc>
              <a:spcBef>
                <a:spcPts val="600"/>
              </a:spcBef>
              <a:spcAft>
                <a:spcPts val="0"/>
              </a:spcAft>
              <a:buClr>
                <a:srgbClr val="888888"/>
              </a:buClr>
              <a:buSzPts val="1600"/>
              <a:buNone/>
              <a:defRPr sz="1600">
                <a:solidFill>
                  <a:srgbClr val="888888"/>
                </a:solidFill>
              </a:defRPr>
            </a:lvl3pPr>
            <a:lvl4pPr indent="-228600" lvl="3" marL="1828800" algn="l">
              <a:lnSpc>
                <a:spcPct val="90000"/>
              </a:lnSpc>
              <a:spcBef>
                <a:spcPts val="600"/>
              </a:spcBef>
              <a:spcAft>
                <a:spcPts val="0"/>
              </a:spcAft>
              <a:buClr>
                <a:srgbClr val="888888"/>
              </a:buClr>
              <a:buSzPts val="1400"/>
              <a:buNone/>
              <a:defRPr sz="1400">
                <a:solidFill>
                  <a:srgbClr val="888888"/>
                </a:solidFill>
              </a:defRPr>
            </a:lvl4pPr>
            <a:lvl5pPr indent="-228600" lvl="4" marL="2286000" algn="l">
              <a:lnSpc>
                <a:spcPct val="90000"/>
              </a:lnSpc>
              <a:spcBef>
                <a:spcPts val="600"/>
              </a:spcBef>
              <a:spcAft>
                <a:spcPts val="0"/>
              </a:spcAft>
              <a:buClr>
                <a:srgbClr val="888888"/>
              </a:buClr>
              <a:buSzPts val="1400"/>
              <a:buNone/>
              <a:defRPr sz="1400">
                <a:solidFill>
                  <a:srgbClr val="888888"/>
                </a:solidFill>
              </a:defRPr>
            </a:lvl5pPr>
            <a:lvl6pPr indent="-228600" lvl="5" marL="2743200">
              <a:spcBef>
                <a:spcPts val="0"/>
              </a:spcBef>
              <a:spcAft>
                <a:spcPts val="0"/>
              </a:spcAft>
              <a:buClr>
                <a:srgbClr val="888888"/>
              </a:buClr>
              <a:buSzPts val="1400"/>
              <a:buNone/>
              <a:defRPr sz="1400">
                <a:solidFill>
                  <a:srgbClr val="888888"/>
                </a:solidFill>
              </a:defRPr>
            </a:lvl6pPr>
            <a:lvl7pPr indent="-228600" lvl="6" marL="3200400">
              <a:spcBef>
                <a:spcPts val="0"/>
              </a:spcBef>
              <a:spcAft>
                <a:spcPts val="0"/>
              </a:spcAft>
              <a:buClr>
                <a:srgbClr val="888888"/>
              </a:buClr>
              <a:buSzPts val="1400"/>
              <a:buNone/>
              <a:defRPr sz="1400">
                <a:solidFill>
                  <a:srgbClr val="888888"/>
                </a:solidFill>
              </a:defRPr>
            </a:lvl7pPr>
            <a:lvl8pPr indent="-228600" lvl="7" marL="3657600">
              <a:spcBef>
                <a:spcPts val="0"/>
              </a:spcBef>
              <a:spcAft>
                <a:spcPts val="0"/>
              </a:spcAft>
              <a:buClr>
                <a:srgbClr val="888888"/>
              </a:buClr>
              <a:buSzPts val="1400"/>
              <a:buNone/>
              <a:defRPr sz="1400">
                <a:solidFill>
                  <a:srgbClr val="888888"/>
                </a:solidFill>
              </a:defRPr>
            </a:lvl8pPr>
            <a:lvl9pPr indent="-228600" lvl="8" marL="4114800">
              <a:spcBef>
                <a:spcPts val="0"/>
              </a:spcBef>
              <a:spcAft>
                <a:spcPts val="0"/>
              </a:spcAft>
              <a:buClr>
                <a:srgbClr val="888888"/>
              </a:buClr>
              <a:buSzPts val="1400"/>
              <a:buNone/>
              <a:defRPr sz="1400">
                <a:solidFill>
                  <a:srgbClr val="888888"/>
                </a:solidFill>
              </a:defRPr>
            </a:lvl9pPr>
          </a:lstStyle>
          <a:p/>
        </p:txBody>
      </p:sp>
      <p:sp>
        <p:nvSpPr>
          <p:cNvPr id="247" name="Google Shape;247;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8" name="Google Shape;248;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9" name="Google Shape;249;p4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50" name="Shape 250"/>
        <p:cNvGrpSpPr/>
        <p:nvPr/>
      </p:nvGrpSpPr>
      <p:grpSpPr>
        <a:xfrm>
          <a:off x="0" y="0"/>
          <a:ext cx="0" cy="0"/>
          <a:chOff x="0" y="0"/>
          <a:chExt cx="0" cy="0"/>
        </a:xfrm>
      </p:grpSpPr>
      <p:sp>
        <p:nvSpPr>
          <p:cNvPr id="251" name="Google Shape;251;p41"/>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4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253" name="Google Shape;253;p4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254" name="Google Shape;254;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5" name="Google Shape;255;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6" name="Google Shape;256;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57" name="Shape 257"/>
        <p:cNvGrpSpPr/>
        <p:nvPr/>
      </p:nvGrpSpPr>
      <p:grpSpPr>
        <a:xfrm>
          <a:off x="0" y="0"/>
          <a:ext cx="0" cy="0"/>
          <a:chOff x="0" y="0"/>
          <a:chExt cx="0" cy="0"/>
        </a:xfrm>
      </p:grpSpPr>
      <p:sp>
        <p:nvSpPr>
          <p:cNvPr id="258" name="Google Shape;258;p42"/>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4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260" name="Google Shape;260;p4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261" name="Google Shape;261;p4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262" name="Google Shape;262;p4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263" name="Google Shape;263;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4" name="Google Shape;264;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5" name="Google Shape;265;p4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6" name="Shape 266"/>
        <p:cNvGrpSpPr/>
        <p:nvPr/>
      </p:nvGrpSpPr>
      <p:grpSpPr>
        <a:xfrm>
          <a:off x="0" y="0"/>
          <a:ext cx="0" cy="0"/>
          <a:chOff x="0" y="0"/>
          <a:chExt cx="0" cy="0"/>
        </a:xfrm>
      </p:grpSpPr>
      <p:sp>
        <p:nvSpPr>
          <p:cNvPr id="267" name="Google Shape;267;p43"/>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9" name="Google Shape;269;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0" name="Google Shape;270;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000"/>
              <a:buNone/>
              <a:defRPr sz="2000">
                <a:solidFill>
                  <a:srgbClr val="888888"/>
                </a:solidFill>
              </a:defRPr>
            </a:lvl1pPr>
            <a:lvl2pPr indent="-228600" lvl="1" marL="914400" algn="l">
              <a:lnSpc>
                <a:spcPct val="90000"/>
              </a:lnSpc>
              <a:spcBef>
                <a:spcPts val="600"/>
              </a:spcBef>
              <a:spcAft>
                <a:spcPts val="0"/>
              </a:spcAft>
              <a:buClr>
                <a:srgbClr val="888888"/>
              </a:buClr>
              <a:buSzPts val="1800"/>
              <a:buNone/>
              <a:defRPr sz="1800">
                <a:solidFill>
                  <a:srgbClr val="888888"/>
                </a:solidFill>
              </a:defRPr>
            </a:lvl2pPr>
            <a:lvl3pPr indent="-228600" lvl="2" marL="1371600" algn="l">
              <a:lnSpc>
                <a:spcPct val="90000"/>
              </a:lnSpc>
              <a:spcBef>
                <a:spcPts val="600"/>
              </a:spcBef>
              <a:spcAft>
                <a:spcPts val="0"/>
              </a:spcAft>
              <a:buClr>
                <a:srgbClr val="888888"/>
              </a:buClr>
              <a:buSzPts val="1600"/>
              <a:buNone/>
              <a:defRPr sz="1600">
                <a:solidFill>
                  <a:srgbClr val="888888"/>
                </a:solidFill>
              </a:defRPr>
            </a:lvl3pPr>
            <a:lvl4pPr indent="-228600" lvl="3" marL="1828800" algn="l">
              <a:lnSpc>
                <a:spcPct val="90000"/>
              </a:lnSpc>
              <a:spcBef>
                <a:spcPts val="600"/>
              </a:spcBef>
              <a:spcAft>
                <a:spcPts val="0"/>
              </a:spcAft>
              <a:buClr>
                <a:srgbClr val="888888"/>
              </a:buClr>
              <a:buSzPts val="1400"/>
              <a:buNone/>
              <a:defRPr sz="1400">
                <a:solidFill>
                  <a:srgbClr val="888888"/>
                </a:solidFill>
              </a:defRPr>
            </a:lvl4pPr>
            <a:lvl5pPr indent="-228600" lvl="4" marL="2286000" algn="l">
              <a:lnSpc>
                <a:spcPct val="90000"/>
              </a:lnSpc>
              <a:spcBef>
                <a:spcPts val="600"/>
              </a:spcBef>
              <a:spcAft>
                <a:spcPts val="0"/>
              </a:spcAft>
              <a:buClr>
                <a:srgbClr val="888888"/>
              </a:buClr>
              <a:buSzPts val="1400"/>
              <a:buNone/>
              <a:defRPr sz="1400">
                <a:solidFill>
                  <a:srgbClr val="888888"/>
                </a:solidFill>
              </a:defRPr>
            </a:lvl5pPr>
            <a:lvl6pPr indent="-228600" lvl="5" marL="2743200">
              <a:spcBef>
                <a:spcPts val="0"/>
              </a:spcBef>
              <a:spcAft>
                <a:spcPts val="0"/>
              </a:spcAft>
              <a:buClr>
                <a:srgbClr val="888888"/>
              </a:buClr>
              <a:buSzPts val="1400"/>
              <a:buNone/>
              <a:defRPr sz="1400">
                <a:solidFill>
                  <a:srgbClr val="888888"/>
                </a:solidFill>
              </a:defRPr>
            </a:lvl6pPr>
            <a:lvl7pPr indent="-228600" lvl="6" marL="3200400">
              <a:spcBef>
                <a:spcPts val="0"/>
              </a:spcBef>
              <a:spcAft>
                <a:spcPts val="0"/>
              </a:spcAft>
              <a:buClr>
                <a:srgbClr val="888888"/>
              </a:buClr>
              <a:buSzPts val="1400"/>
              <a:buNone/>
              <a:defRPr sz="1400">
                <a:solidFill>
                  <a:srgbClr val="888888"/>
                </a:solidFill>
              </a:defRPr>
            </a:lvl7pPr>
            <a:lvl8pPr indent="-228600" lvl="7" marL="3657600">
              <a:spcBef>
                <a:spcPts val="0"/>
              </a:spcBef>
              <a:spcAft>
                <a:spcPts val="0"/>
              </a:spcAft>
              <a:buClr>
                <a:srgbClr val="888888"/>
              </a:buClr>
              <a:buSzPts val="1400"/>
              <a:buNone/>
              <a:defRPr sz="1400">
                <a:solidFill>
                  <a:srgbClr val="888888"/>
                </a:solidFill>
              </a:defRPr>
            </a:lvl8pPr>
            <a:lvl9pPr indent="-228600" lvl="8" marL="4114800">
              <a:spcBef>
                <a:spcPts val="0"/>
              </a:spcBef>
              <a:spcAft>
                <a:spcPts val="0"/>
              </a:spcAft>
              <a:buClr>
                <a:srgbClr val="888888"/>
              </a:buClr>
              <a:buSzPts val="1400"/>
              <a:buNone/>
              <a:defRPr sz="1400">
                <a:solidFill>
                  <a:srgbClr val="888888"/>
                </a:solidFill>
              </a:defRPr>
            </a:lvl9pPr>
          </a:lstStyle>
          <a:p/>
        </p:txBody>
      </p:sp>
      <p:sp>
        <p:nvSpPr>
          <p:cNvPr id="31" name="Google Shape;31;p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3" name="Google Shape;273;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4" name="Google Shape;274;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75" name="Shape 275"/>
        <p:cNvGrpSpPr/>
        <p:nvPr/>
      </p:nvGrpSpPr>
      <p:grpSpPr>
        <a:xfrm>
          <a:off x="0" y="0"/>
          <a:ext cx="0" cy="0"/>
          <a:chOff x="0" y="0"/>
          <a:chExt cx="0" cy="0"/>
        </a:xfrm>
      </p:grpSpPr>
      <p:sp>
        <p:nvSpPr>
          <p:cNvPr id="276" name="Google Shape;276;p4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4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200"/>
              </a:spcBef>
              <a:spcAft>
                <a:spcPts val="0"/>
              </a:spcAft>
              <a:buClr>
                <a:schemeClr val="dk1"/>
              </a:buClr>
              <a:buSzPts val="3200"/>
              <a:buChar char="•"/>
              <a:defRPr sz="3200"/>
            </a:lvl1pPr>
            <a:lvl2pPr indent="-406400" lvl="1" marL="914400" algn="l">
              <a:lnSpc>
                <a:spcPct val="90000"/>
              </a:lnSpc>
              <a:spcBef>
                <a:spcPts val="600"/>
              </a:spcBef>
              <a:spcAft>
                <a:spcPts val="0"/>
              </a:spcAft>
              <a:buClr>
                <a:schemeClr val="dk1"/>
              </a:buClr>
              <a:buSzPts val="2800"/>
              <a:buChar char="•"/>
              <a:defRPr sz="2800"/>
            </a:lvl2pPr>
            <a:lvl3pPr indent="-381000" lvl="2" marL="1371600" algn="l">
              <a:lnSpc>
                <a:spcPct val="90000"/>
              </a:lnSpc>
              <a:spcBef>
                <a:spcPts val="600"/>
              </a:spcBef>
              <a:spcAft>
                <a:spcPts val="0"/>
              </a:spcAft>
              <a:buClr>
                <a:schemeClr val="dk1"/>
              </a:buClr>
              <a:buSzPts val="2400"/>
              <a:buChar char="•"/>
              <a:defRPr sz="2400"/>
            </a:lvl3pPr>
            <a:lvl4pPr indent="-355600" lvl="3" marL="1828800" algn="l">
              <a:lnSpc>
                <a:spcPct val="90000"/>
              </a:lnSpc>
              <a:spcBef>
                <a:spcPts val="600"/>
              </a:spcBef>
              <a:spcAft>
                <a:spcPts val="0"/>
              </a:spcAft>
              <a:buClr>
                <a:schemeClr val="dk1"/>
              </a:buClr>
              <a:buSzPts val="2000"/>
              <a:buChar char="•"/>
              <a:defRPr sz="2000"/>
            </a:lvl4pPr>
            <a:lvl5pPr indent="-355600" lvl="4" marL="2286000" algn="l">
              <a:lnSpc>
                <a:spcPct val="90000"/>
              </a:lnSpc>
              <a:spcBef>
                <a:spcPts val="600"/>
              </a:spcBef>
              <a:spcAft>
                <a:spcPts val="0"/>
              </a:spcAft>
              <a:buClr>
                <a:schemeClr val="dk1"/>
              </a:buClr>
              <a:buSzPts val="2000"/>
              <a:buChar char="•"/>
              <a:defRPr sz="2000"/>
            </a:lvl5pPr>
            <a:lvl6pPr indent="-228600" lvl="5" marL="2743200">
              <a:spcBef>
                <a:spcPts val="0"/>
              </a:spcBef>
              <a:spcAft>
                <a:spcPts val="0"/>
              </a:spcAft>
              <a:buSzPts val="1400"/>
              <a:buNone/>
              <a:defRPr sz="2000"/>
            </a:lvl6pPr>
            <a:lvl7pPr indent="-228600" lvl="6" marL="3200400">
              <a:spcBef>
                <a:spcPts val="0"/>
              </a:spcBef>
              <a:spcAft>
                <a:spcPts val="0"/>
              </a:spcAft>
              <a:buSzPts val="1400"/>
              <a:buNone/>
              <a:defRPr sz="2000"/>
            </a:lvl7pPr>
            <a:lvl8pPr indent="-228600" lvl="7" marL="3657600">
              <a:spcBef>
                <a:spcPts val="0"/>
              </a:spcBef>
              <a:spcAft>
                <a:spcPts val="0"/>
              </a:spcAft>
              <a:buSzPts val="1400"/>
              <a:buNone/>
              <a:defRPr sz="2000"/>
            </a:lvl8pPr>
            <a:lvl9pPr indent="-228600" lvl="8" marL="4114800">
              <a:spcBef>
                <a:spcPts val="0"/>
              </a:spcBef>
              <a:spcAft>
                <a:spcPts val="0"/>
              </a:spcAft>
              <a:buSzPts val="1400"/>
              <a:buNone/>
              <a:defRPr sz="2000"/>
            </a:lvl9pPr>
          </a:lstStyle>
          <a:p/>
        </p:txBody>
      </p:sp>
      <p:sp>
        <p:nvSpPr>
          <p:cNvPr id="278" name="Google Shape;278;p4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279" name="Google Shape;279;p4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0" name="Google Shape;280;p4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1" name="Google Shape;281;p4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2" name="Shape 282"/>
        <p:cNvGrpSpPr/>
        <p:nvPr/>
      </p:nvGrpSpPr>
      <p:grpSpPr>
        <a:xfrm>
          <a:off x="0" y="0"/>
          <a:ext cx="0" cy="0"/>
          <a:chOff x="0" y="0"/>
          <a:chExt cx="0" cy="0"/>
        </a:xfrm>
      </p:grpSpPr>
      <p:sp>
        <p:nvSpPr>
          <p:cNvPr id="283" name="Google Shape;283;p4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46"/>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a:spcBef>
                <a:spcPts val="0"/>
              </a:spcBef>
              <a:spcAft>
                <a:spcPts val="0"/>
              </a:spcAft>
              <a:buSzPts val="2000"/>
              <a:buFont typeface="Arial"/>
              <a:buNone/>
              <a:defRPr sz="2000"/>
            </a:lvl6pPr>
            <a:lvl7pPr lvl="6">
              <a:spcBef>
                <a:spcPts val="0"/>
              </a:spcBef>
              <a:spcAft>
                <a:spcPts val="0"/>
              </a:spcAft>
              <a:buSzPts val="2000"/>
              <a:buFont typeface="Arial"/>
              <a:buNone/>
              <a:defRPr sz="2000"/>
            </a:lvl7pPr>
            <a:lvl8pPr lvl="7">
              <a:spcBef>
                <a:spcPts val="0"/>
              </a:spcBef>
              <a:spcAft>
                <a:spcPts val="0"/>
              </a:spcAft>
              <a:buSzPts val="2000"/>
              <a:buFont typeface="Arial"/>
              <a:buNone/>
              <a:defRPr sz="2000"/>
            </a:lvl8pPr>
            <a:lvl9pPr lvl="8">
              <a:spcBef>
                <a:spcPts val="0"/>
              </a:spcBef>
              <a:spcAft>
                <a:spcPts val="0"/>
              </a:spcAft>
              <a:buSzPts val="2000"/>
              <a:buFont typeface="Arial"/>
              <a:buNone/>
              <a:defRPr sz="2000"/>
            </a:lvl9pPr>
          </a:lstStyle>
          <a:p/>
        </p:txBody>
      </p:sp>
      <p:sp>
        <p:nvSpPr>
          <p:cNvPr id="285" name="Google Shape;285;p4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286" name="Google Shape;286;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7" name="Google Shape;287;p4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8" name="Google Shape;288;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89" name="Shape 289"/>
        <p:cNvGrpSpPr/>
        <p:nvPr/>
      </p:nvGrpSpPr>
      <p:grpSpPr>
        <a:xfrm>
          <a:off x="0" y="0"/>
          <a:ext cx="0" cy="0"/>
          <a:chOff x="0" y="0"/>
          <a:chExt cx="0" cy="0"/>
        </a:xfrm>
      </p:grpSpPr>
      <p:sp>
        <p:nvSpPr>
          <p:cNvPr id="290" name="Google Shape;290;p47"/>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47"/>
          <p:cNvSpPr txBox="1"/>
          <p:nvPr>
            <p:ph idx="1" type="body"/>
          </p:nvPr>
        </p:nvSpPr>
        <p:spPr>
          <a:xfrm rot="5400000">
            <a:off x="6022182" y="-2461419"/>
            <a:ext cx="5595937" cy="1521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92" name="Google Shape;292;p4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3" name="Google Shape;293;p4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4" name="Google Shape;294;p4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95" name="Shape 295"/>
        <p:cNvGrpSpPr/>
        <p:nvPr/>
      </p:nvGrpSpPr>
      <p:grpSpPr>
        <a:xfrm>
          <a:off x="0" y="0"/>
          <a:ext cx="0" cy="0"/>
          <a:chOff x="0" y="0"/>
          <a:chExt cx="0" cy="0"/>
        </a:xfrm>
      </p:grpSpPr>
      <p:sp>
        <p:nvSpPr>
          <p:cNvPr id="296" name="Google Shape;296;p4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4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298" name="Google Shape;298;p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9" name="Google Shape;299;p4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0" name="Google Shape;300;p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04" name="Shape 304"/>
        <p:cNvGrpSpPr/>
        <p:nvPr/>
      </p:nvGrpSpPr>
      <p:grpSpPr>
        <a:xfrm>
          <a:off x="0" y="0"/>
          <a:ext cx="0" cy="0"/>
          <a:chOff x="0" y="0"/>
          <a:chExt cx="0" cy="0"/>
        </a:xfrm>
      </p:grpSpPr>
      <p:sp>
        <p:nvSpPr>
          <p:cNvPr id="305" name="Google Shape;305;p5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5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3600"/>
              <a:buNone/>
              <a:defRPr/>
            </a:lvl1pPr>
            <a:lvl2pPr lvl="1" algn="ctr">
              <a:lnSpc>
                <a:spcPct val="90000"/>
              </a:lnSpc>
              <a:spcBef>
                <a:spcPts val="600"/>
              </a:spcBef>
              <a:spcAft>
                <a:spcPts val="0"/>
              </a:spcAft>
              <a:buClr>
                <a:schemeClr val="dk1"/>
              </a:buClr>
              <a:buSzPts val="3000"/>
              <a:buNone/>
              <a:defRPr/>
            </a:lvl2pPr>
            <a:lvl3pPr lvl="2" algn="ctr">
              <a:lnSpc>
                <a:spcPct val="90000"/>
              </a:lnSpc>
              <a:spcBef>
                <a:spcPts val="600"/>
              </a:spcBef>
              <a:spcAft>
                <a:spcPts val="0"/>
              </a:spcAft>
              <a:buClr>
                <a:schemeClr val="dk1"/>
              </a:buClr>
              <a:buSzPts val="2500"/>
              <a:buNone/>
              <a:defRPr/>
            </a:lvl3pPr>
            <a:lvl4pPr lvl="3" algn="ctr">
              <a:lnSpc>
                <a:spcPct val="90000"/>
              </a:lnSpc>
              <a:spcBef>
                <a:spcPts val="600"/>
              </a:spcBef>
              <a:spcAft>
                <a:spcPts val="0"/>
              </a:spcAft>
              <a:buClr>
                <a:schemeClr val="dk1"/>
              </a:buClr>
              <a:buSzPts val="2300"/>
              <a:buNone/>
              <a:defRPr/>
            </a:lvl4pPr>
            <a:lvl5pPr lvl="4" algn="ctr">
              <a:lnSpc>
                <a:spcPct val="90000"/>
              </a:lnSpc>
              <a:spcBef>
                <a:spcPts val="600"/>
              </a:spcBef>
              <a:spcAft>
                <a:spcPts val="0"/>
              </a:spcAft>
              <a:buClr>
                <a:schemeClr val="dk1"/>
              </a:buClr>
              <a:buSzPts val="23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p:txBody>
      </p:sp>
      <p:sp>
        <p:nvSpPr>
          <p:cNvPr id="307" name="Google Shape;307;p5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8" name="Google Shape;308;p5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9" name="Google Shape;309;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10" name="Shape 310"/>
        <p:cNvGrpSpPr/>
        <p:nvPr/>
      </p:nvGrpSpPr>
      <p:grpSpPr>
        <a:xfrm>
          <a:off x="0" y="0"/>
          <a:ext cx="0" cy="0"/>
          <a:chOff x="0" y="0"/>
          <a:chExt cx="0" cy="0"/>
        </a:xfrm>
      </p:grpSpPr>
      <p:sp>
        <p:nvSpPr>
          <p:cNvPr id="311" name="Google Shape;311;p51"/>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 name="Google Shape;312;p51"/>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313" name="Google Shape;313;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4" name="Google Shape;314;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5" name="Google Shape;315;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6" name="Shape 316"/>
        <p:cNvGrpSpPr/>
        <p:nvPr/>
      </p:nvGrpSpPr>
      <p:grpSpPr>
        <a:xfrm>
          <a:off x="0" y="0"/>
          <a:ext cx="0" cy="0"/>
          <a:chOff x="0" y="0"/>
          <a:chExt cx="0" cy="0"/>
        </a:xfrm>
      </p:grpSpPr>
      <p:sp>
        <p:nvSpPr>
          <p:cNvPr id="317" name="Google Shape;317;p5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 name="Google Shape;318;p5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000"/>
              <a:buNone/>
              <a:defRPr sz="2000">
                <a:solidFill>
                  <a:srgbClr val="888888"/>
                </a:solidFill>
              </a:defRPr>
            </a:lvl1pPr>
            <a:lvl2pPr indent="-228600" lvl="1" marL="914400" algn="l">
              <a:lnSpc>
                <a:spcPct val="90000"/>
              </a:lnSpc>
              <a:spcBef>
                <a:spcPts val="600"/>
              </a:spcBef>
              <a:spcAft>
                <a:spcPts val="0"/>
              </a:spcAft>
              <a:buClr>
                <a:srgbClr val="888888"/>
              </a:buClr>
              <a:buSzPts val="1800"/>
              <a:buNone/>
              <a:defRPr sz="1800">
                <a:solidFill>
                  <a:srgbClr val="888888"/>
                </a:solidFill>
              </a:defRPr>
            </a:lvl2pPr>
            <a:lvl3pPr indent="-228600" lvl="2" marL="1371600" algn="l">
              <a:lnSpc>
                <a:spcPct val="90000"/>
              </a:lnSpc>
              <a:spcBef>
                <a:spcPts val="600"/>
              </a:spcBef>
              <a:spcAft>
                <a:spcPts val="0"/>
              </a:spcAft>
              <a:buClr>
                <a:srgbClr val="888888"/>
              </a:buClr>
              <a:buSzPts val="1600"/>
              <a:buNone/>
              <a:defRPr sz="1600">
                <a:solidFill>
                  <a:srgbClr val="888888"/>
                </a:solidFill>
              </a:defRPr>
            </a:lvl3pPr>
            <a:lvl4pPr indent="-228600" lvl="3" marL="1828800" algn="l">
              <a:lnSpc>
                <a:spcPct val="90000"/>
              </a:lnSpc>
              <a:spcBef>
                <a:spcPts val="600"/>
              </a:spcBef>
              <a:spcAft>
                <a:spcPts val="0"/>
              </a:spcAft>
              <a:buClr>
                <a:srgbClr val="888888"/>
              </a:buClr>
              <a:buSzPts val="1400"/>
              <a:buNone/>
              <a:defRPr sz="1400">
                <a:solidFill>
                  <a:srgbClr val="888888"/>
                </a:solidFill>
              </a:defRPr>
            </a:lvl4pPr>
            <a:lvl5pPr indent="-228600" lvl="4" marL="2286000" algn="l">
              <a:lnSpc>
                <a:spcPct val="90000"/>
              </a:lnSpc>
              <a:spcBef>
                <a:spcPts val="600"/>
              </a:spcBef>
              <a:spcAft>
                <a:spcPts val="0"/>
              </a:spcAft>
              <a:buClr>
                <a:srgbClr val="888888"/>
              </a:buClr>
              <a:buSzPts val="1400"/>
              <a:buNone/>
              <a:defRPr sz="1400">
                <a:solidFill>
                  <a:srgbClr val="888888"/>
                </a:solidFill>
              </a:defRPr>
            </a:lvl5pPr>
            <a:lvl6pPr indent="-228600" lvl="5" marL="2743200">
              <a:spcBef>
                <a:spcPts val="0"/>
              </a:spcBef>
              <a:spcAft>
                <a:spcPts val="0"/>
              </a:spcAft>
              <a:buClr>
                <a:srgbClr val="888888"/>
              </a:buClr>
              <a:buSzPts val="1400"/>
              <a:buNone/>
              <a:defRPr sz="1400">
                <a:solidFill>
                  <a:srgbClr val="888888"/>
                </a:solidFill>
              </a:defRPr>
            </a:lvl6pPr>
            <a:lvl7pPr indent="-228600" lvl="6" marL="3200400">
              <a:spcBef>
                <a:spcPts val="0"/>
              </a:spcBef>
              <a:spcAft>
                <a:spcPts val="0"/>
              </a:spcAft>
              <a:buClr>
                <a:srgbClr val="888888"/>
              </a:buClr>
              <a:buSzPts val="1400"/>
              <a:buNone/>
              <a:defRPr sz="1400">
                <a:solidFill>
                  <a:srgbClr val="888888"/>
                </a:solidFill>
              </a:defRPr>
            </a:lvl7pPr>
            <a:lvl8pPr indent="-228600" lvl="7" marL="3657600">
              <a:spcBef>
                <a:spcPts val="0"/>
              </a:spcBef>
              <a:spcAft>
                <a:spcPts val="0"/>
              </a:spcAft>
              <a:buClr>
                <a:srgbClr val="888888"/>
              </a:buClr>
              <a:buSzPts val="1400"/>
              <a:buNone/>
              <a:defRPr sz="1400">
                <a:solidFill>
                  <a:srgbClr val="888888"/>
                </a:solidFill>
              </a:defRPr>
            </a:lvl8pPr>
            <a:lvl9pPr indent="-228600" lvl="8" marL="4114800">
              <a:spcBef>
                <a:spcPts val="0"/>
              </a:spcBef>
              <a:spcAft>
                <a:spcPts val="0"/>
              </a:spcAft>
              <a:buClr>
                <a:srgbClr val="888888"/>
              </a:buClr>
              <a:buSzPts val="1400"/>
              <a:buNone/>
              <a:defRPr sz="1400">
                <a:solidFill>
                  <a:srgbClr val="888888"/>
                </a:solidFill>
              </a:defRPr>
            </a:lvl9pPr>
          </a:lstStyle>
          <a:p/>
        </p:txBody>
      </p:sp>
      <p:sp>
        <p:nvSpPr>
          <p:cNvPr id="319" name="Google Shape;319;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0" name="Google Shape;320;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1" name="Google Shape;321;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22" name="Shape 322"/>
        <p:cNvGrpSpPr/>
        <p:nvPr/>
      </p:nvGrpSpPr>
      <p:grpSpPr>
        <a:xfrm>
          <a:off x="0" y="0"/>
          <a:ext cx="0" cy="0"/>
          <a:chOff x="0" y="0"/>
          <a:chExt cx="0" cy="0"/>
        </a:xfrm>
      </p:grpSpPr>
      <p:sp>
        <p:nvSpPr>
          <p:cNvPr id="323" name="Google Shape;323;p53"/>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5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325" name="Google Shape;325;p5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326" name="Google Shape;326;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7" name="Google Shape;327;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8" name="Google Shape;328;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29" name="Shape 329"/>
        <p:cNvGrpSpPr/>
        <p:nvPr/>
      </p:nvGrpSpPr>
      <p:grpSpPr>
        <a:xfrm>
          <a:off x="0" y="0"/>
          <a:ext cx="0" cy="0"/>
          <a:chOff x="0" y="0"/>
          <a:chExt cx="0" cy="0"/>
        </a:xfrm>
      </p:grpSpPr>
      <p:sp>
        <p:nvSpPr>
          <p:cNvPr id="330" name="Google Shape;330;p54"/>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5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332" name="Google Shape;332;p5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333" name="Google Shape;333;p5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334" name="Google Shape;334;p5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335" name="Google Shape;335;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6" name="Google Shape;336;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7" name="Google Shape;337;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 name="Shape 34"/>
        <p:cNvGrpSpPr/>
        <p:nvPr/>
      </p:nvGrpSpPr>
      <p:grpSpPr>
        <a:xfrm>
          <a:off x="0" y="0"/>
          <a:ext cx="0" cy="0"/>
          <a:chOff x="0" y="0"/>
          <a:chExt cx="0" cy="0"/>
        </a:xfrm>
      </p:grpSpPr>
      <p:sp>
        <p:nvSpPr>
          <p:cNvPr id="35" name="Google Shape;35;p6"/>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37" name="Google Shape;37;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200"/>
              </a:spcBef>
              <a:spcAft>
                <a:spcPts val="0"/>
              </a:spcAft>
              <a:buClr>
                <a:schemeClr val="dk1"/>
              </a:buClr>
              <a:buSzPts val="2800"/>
              <a:buChar char="•"/>
              <a:defRPr sz="2800"/>
            </a:lvl1pPr>
            <a:lvl2pPr indent="-381000" lvl="1" marL="914400" algn="l">
              <a:lnSpc>
                <a:spcPct val="90000"/>
              </a:lnSpc>
              <a:spcBef>
                <a:spcPts val="600"/>
              </a:spcBef>
              <a:spcAft>
                <a:spcPts val="0"/>
              </a:spcAft>
              <a:buClr>
                <a:schemeClr val="dk1"/>
              </a:buClr>
              <a:buSzPts val="2400"/>
              <a:buChar char="•"/>
              <a:defRPr sz="2400"/>
            </a:lvl2pPr>
            <a:lvl3pPr indent="-355600" lvl="2" marL="1371600" algn="l">
              <a:lnSpc>
                <a:spcPct val="90000"/>
              </a:lnSpc>
              <a:spcBef>
                <a:spcPts val="600"/>
              </a:spcBef>
              <a:spcAft>
                <a:spcPts val="0"/>
              </a:spcAft>
              <a:buClr>
                <a:schemeClr val="dk1"/>
              </a:buClr>
              <a:buSzPts val="2000"/>
              <a:buChar char="•"/>
              <a:defRPr sz="2000"/>
            </a:lvl3pPr>
            <a:lvl4pPr indent="-342900" lvl="3" marL="1828800" algn="l">
              <a:lnSpc>
                <a:spcPct val="90000"/>
              </a:lnSpc>
              <a:spcBef>
                <a:spcPts val="600"/>
              </a:spcBef>
              <a:spcAft>
                <a:spcPts val="0"/>
              </a:spcAft>
              <a:buClr>
                <a:schemeClr val="dk1"/>
              </a:buClr>
              <a:buSzPts val="1800"/>
              <a:buChar char="•"/>
              <a:defRPr sz="1800"/>
            </a:lvl4pPr>
            <a:lvl5pPr indent="-342900" lvl="4" marL="2286000" algn="l">
              <a:lnSpc>
                <a:spcPct val="90000"/>
              </a:lnSpc>
              <a:spcBef>
                <a:spcPts val="600"/>
              </a:spcBef>
              <a:spcAft>
                <a:spcPts val="0"/>
              </a:spcAft>
              <a:buClr>
                <a:schemeClr val="dk1"/>
              </a:buClr>
              <a:buSzPts val="1800"/>
              <a:buChar char="•"/>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38" name="Google Shape;38;p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 name="Google Shape;40;p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8" name="Shape 338"/>
        <p:cNvGrpSpPr/>
        <p:nvPr/>
      </p:nvGrpSpPr>
      <p:grpSpPr>
        <a:xfrm>
          <a:off x="0" y="0"/>
          <a:ext cx="0" cy="0"/>
          <a:chOff x="0" y="0"/>
          <a:chExt cx="0" cy="0"/>
        </a:xfrm>
      </p:grpSpPr>
      <p:sp>
        <p:nvSpPr>
          <p:cNvPr id="339" name="Google Shape;339;p55"/>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5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1" name="Google Shape;341;p5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2" name="Google Shape;342;p5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43" name="Shape 343"/>
        <p:cNvGrpSpPr/>
        <p:nvPr/>
      </p:nvGrpSpPr>
      <p:grpSpPr>
        <a:xfrm>
          <a:off x="0" y="0"/>
          <a:ext cx="0" cy="0"/>
          <a:chOff x="0" y="0"/>
          <a:chExt cx="0" cy="0"/>
        </a:xfrm>
      </p:grpSpPr>
      <p:sp>
        <p:nvSpPr>
          <p:cNvPr id="344" name="Google Shape;344;p5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5" name="Google Shape;345;p5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6" name="Google Shape;346;p5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47" name="Shape 347"/>
        <p:cNvGrpSpPr/>
        <p:nvPr/>
      </p:nvGrpSpPr>
      <p:grpSpPr>
        <a:xfrm>
          <a:off x="0" y="0"/>
          <a:ext cx="0" cy="0"/>
          <a:chOff x="0" y="0"/>
          <a:chExt cx="0" cy="0"/>
        </a:xfrm>
      </p:grpSpPr>
      <p:sp>
        <p:nvSpPr>
          <p:cNvPr id="348" name="Google Shape;348;p5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 name="Google Shape;349;p5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200"/>
              </a:spcBef>
              <a:spcAft>
                <a:spcPts val="0"/>
              </a:spcAft>
              <a:buClr>
                <a:schemeClr val="dk1"/>
              </a:buClr>
              <a:buSzPts val="3200"/>
              <a:buChar char="•"/>
              <a:defRPr sz="3200"/>
            </a:lvl1pPr>
            <a:lvl2pPr indent="-406400" lvl="1" marL="914400" algn="l">
              <a:lnSpc>
                <a:spcPct val="90000"/>
              </a:lnSpc>
              <a:spcBef>
                <a:spcPts val="600"/>
              </a:spcBef>
              <a:spcAft>
                <a:spcPts val="0"/>
              </a:spcAft>
              <a:buClr>
                <a:schemeClr val="dk1"/>
              </a:buClr>
              <a:buSzPts val="2800"/>
              <a:buChar char="•"/>
              <a:defRPr sz="2800"/>
            </a:lvl2pPr>
            <a:lvl3pPr indent="-381000" lvl="2" marL="1371600" algn="l">
              <a:lnSpc>
                <a:spcPct val="90000"/>
              </a:lnSpc>
              <a:spcBef>
                <a:spcPts val="600"/>
              </a:spcBef>
              <a:spcAft>
                <a:spcPts val="0"/>
              </a:spcAft>
              <a:buClr>
                <a:schemeClr val="dk1"/>
              </a:buClr>
              <a:buSzPts val="2400"/>
              <a:buChar char="•"/>
              <a:defRPr sz="2400"/>
            </a:lvl3pPr>
            <a:lvl4pPr indent="-355600" lvl="3" marL="1828800" algn="l">
              <a:lnSpc>
                <a:spcPct val="90000"/>
              </a:lnSpc>
              <a:spcBef>
                <a:spcPts val="600"/>
              </a:spcBef>
              <a:spcAft>
                <a:spcPts val="0"/>
              </a:spcAft>
              <a:buClr>
                <a:schemeClr val="dk1"/>
              </a:buClr>
              <a:buSzPts val="2000"/>
              <a:buChar char="•"/>
              <a:defRPr sz="2000"/>
            </a:lvl4pPr>
            <a:lvl5pPr indent="-355600" lvl="4" marL="2286000" algn="l">
              <a:lnSpc>
                <a:spcPct val="90000"/>
              </a:lnSpc>
              <a:spcBef>
                <a:spcPts val="600"/>
              </a:spcBef>
              <a:spcAft>
                <a:spcPts val="0"/>
              </a:spcAft>
              <a:buClr>
                <a:schemeClr val="dk1"/>
              </a:buClr>
              <a:buSzPts val="2000"/>
              <a:buChar char="•"/>
              <a:defRPr sz="2000"/>
            </a:lvl5pPr>
            <a:lvl6pPr indent="-228600" lvl="5" marL="2743200">
              <a:spcBef>
                <a:spcPts val="0"/>
              </a:spcBef>
              <a:spcAft>
                <a:spcPts val="0"/>
              </a:spcAft>
              <a:buSzPts val="1400"/>
              <a:buNone/>
              <a:defRPr sz="2000"/>
            </a:lvl6pPr>
            <a:lvl7pPr indent="-228600" lvl="6" marL="3200400">
              <a:spcBef>
                <a:spcPts val="0"/>
              </a:spcBef>
              <a:spcAft>
                <a:spcPts val="0"/>
              </a:spcAft>
              <a:buSzPts val="1400"/>
              <a:buNone/>
              <a:defRPr sz="2000"/>
            </a:lvl7pPr>
            <a:lvl8pPr indent="-228600" lvl="7" marL="3657600">
              <a:spcBef>
                <a:spcPts val="0"/>
              </a:spcBef>
              <a:spcAft>
                <a:spcPts val="0"/>
              </a:spcAft>
              <a:buSzPts val="1400"/>
              <a:buNone/>
              <a:defRPr sz="2000"/>
            </a:lvl8pPr>
            <a:lvl9pPr indent="-228600" lvl="8" marL="4114800">
              <a:spcBef>
                <a:spcPts val="0"/>
              </a:spcBef>
              <a:spcAft>
                <a:spcPts val="0"/>
              </a:spcAft>
              <a:buSzPts val="1400"/>
              <a:buNone/>
              <a:defRPr sz="2000"/>
            </a:lvl9pPr>
          </a:lstStyle>
          <a:p/>
        </p:txBody>
      </p:sp>
      <p:sp>
        <p:nvSpPr>
          <p:cNvPr id="350" name="Google Shape;350;p5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351" name="Google Shape;351;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2" name="Google Shape;352;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3" name="Google Shape;353;p5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54" name="Shape 354"/>
        <p:cNvGrpSpPr/>
        <p:nvPr/>
      </p:nvGrpSpPr>
      <p:grpSpPr>
        <a:xfrm>
          <a:off x="0" y="0"/>
          <a:ext cx="0" cy="0"/>
          <a:chOff x="0" y="0"/>
          <a:chExt cx="0" cy="0"/>
        </a:xfrm>
      </p:grpSpPr>
      <p:sp>
        <p:nvSpPr>
          <p:cNvPr id="355" name="Google Shape;355;p5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58"/>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a:spcBef>
                <a:spcPts val="0"/>
              </a:spcBef>
              <a:spcAft>
                <a:spcPts val="0"/>
              </a:spcAft>
              <a:buSzPts val="2000"/>
              <a:buFont typeface="Arial"/>
              <a:buNone/>
              <a:defRPr sz="2000"/>
            </a:lvl6pPr>
            <a:lvl7pPr lvl="6">
              <a:spcBef>
                <a:spcPts val="0"/>
              </a:spcBef>
              <a:spcAft>
                <a:spcPts val="0"/>
              </a:spcAft>
              <a:buSzPts val="2000"/>
              <a:buFont typeface="Arial"/>
              <a:buNone/>
              <a:defRPr sz="2000"/>
            </a:lvl7pPr>
            <a:lvl8pPr lvl="7">
              <a:spcBef>
                <a:spcPts val="0"/>
              </a:spcBef>
              <a:spcAft>
                <a:spcPts val="0"/>
              </a:spcAft>
              <a:buSzPts val="2000"/>
              <a:buFont typeface="Arial"/>
              <a:buNone/>
              <a:defRPr sz="2000"/>
            </a:lvl8pPr>
            <a:lvl9pPr lvl="8">
              <a:spcBef>
                <a:spcPts val="0"/>
              </a:spcBef>
              <a:spcAft>
                <a:spcPts val="0"/>
              </a:spcAft>
              <a:buSzPts val="2000"/>
              <a:buFont typeface="Arial"/>
              <a:buNone/>
              <a:defRPr sz="2000"/>
            </a:lvl9pPr>
          </a:lstStyle>
          <a:p/>
        </p:txBody>
      </p:sp>
      <p:sp>
        <p:nvSpPr>
          <p:cNvPr id="357" name="Google Shape;357;p5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358" name="Google Shape;358;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9" name="Google Shape;359;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0" name="Google Shape;360;p5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61" name="Shape 361"/>
        <p:cNvGrpSpPr/>
        <p:nvPr/>
      </p:nvGrpSpPr>
      <p:grpSpPr>
        <a:xfrm>
          <a:off x="0" y="0"/>
          <a:ext cx="0" cy="0"/>
          <a:chOff x="0" y="0"/>
          <a:chExt cx="0" cy="0"/>
        </a:xfrm>
      </p:grpSpPr>
      <p:sp>
        <p:nvSpPr>
          <p:cNvPr id="362" name="Google Shape;362;p59"/>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59"/>
          <p:cNvSpPr txBox="1"/>
          <p:nvPr>
            <p:ph idx="1" type="body"/>
          </p:nvPr>
        </p:nvSpPr>
        <p:spPr>
          <a:xfrm rot="5400000">
            <a:off x="6022182" y="-2461419"/>
            <a:ext cx="5595937" cy="1521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364" name="Google Shape;364;p5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5" name="Google Shape;365;p5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6" name="Google Shape;366;p5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67" name="Shape 367"/>
        <p:cNvGrpSpPr/>
        <p:nvPr/>
      </p:nvGrpSpPr>
      <p:grpSpPr>
        <a:xfrm>
          <a:off x="0" y="0"/>
          <a:ext cx="0" cy="0"/>
          <a:chOff x="0" y="0"/>
          <a:chExt cx="0" cy="0"/>
        </a:xfrm>
      </p:grpSpPr>
      <p:sp>
        <p:nvSpPr>
          <p:cNvPr id="368" name="Google Shape;368;p6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6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228600" lvl="5" marL="2743200">
              <a:spcBef>
                <a:spcPts val="0"/>
              </a:spcBef>
              <a:spcAft>
                <a:spcPts val="0"/>
              </a:spcAft>
              <a:buSzPts val="1400"/>
              <a:buNone/>
              <a:defRPr/>
            </a:lvl6pPr>
            <a:lvl7pPr indent="-228600" lvl="6" marL="3200400">
              <a:spcBef>
                <a:spcPts val="0"/>
              </a:spcBef>
              <a:spcAft>
                <a:spcPts val="0"/>
              </a:spcAft>
              <a:buSzPts val="1400"/>
              <a:buNone/>
              <a:defRPr/>
            </a:lvl7pPr>
            <a:lvl8pPr indent="-228600" lvl="7" marL="3657600">
              <a:spcBef>
                <a:spcPts val="0"/>
              </a:spcBef>
              <a:spcAft>
                <a:spcPts val="0"/>
              </a:spcAft>
              <a:buSzPts val="1400"/>
              <a:buNone/>
              <a:defRPr/>
            </a:lvl8pPr>
            <a:lvl9pPr indent="-228600" lvl="8" marL="4114800">
              <a:spcBef>
                <a:spcPts val="0"/>
              </a:spcBef>
              <a:spcAft>
                <a:spcPts val="0"/>
              </a:spcAft>
              <a:buSzPts val="1400"/>
              <a:buNone/>
              <a:defRPr/>
            </a:lvl9pPr>
          </a:lstStyle>
          <a:p/>
        </p:txBody>
      </p:sp>
      <p:sp>
        <p:nvSpPr>
          <p:cNvPr id="370" name="Google Shape;370;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1" name="Google Shape;371;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2" name="Google Shape;372;p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 name="Shape 41"/>
        <p:cNvGrpSpPr/>
        <p:nvPr/>
      </p:nvGrpSpPr>
      <p:grpSpPr>
        <a:xfrm>
          <a:off x="0" y="0"/>
          <a:ext cx="0" cy="0"/>
          <a:chOff x="0" y="0"/>
          <a:chExt cx="0" cy="0"/>
        </a:xfrm>
      </p:grpSpPr>
      <p:sp>
        <p:nvSpPr>
          <p:cNvPr id="42" name="Google Shape;42;p7"/>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44" name="Google Shape;44;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45" name="Google Shape;45;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b="1" sz="2400"/>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spcBef>
                <a:spcPts val="0"/>
              </a:spcBef>
              <a:spcAft>
                <a:spcPts val="0"/>
              </a:spcAft>
              <a:buSzPts val="1600"/>
              <a:buNone/>
              <a:defRPr b="1" sz="1600"/>
            </a:lvl6pPr>
            <a:lvl7pPr indent="-228600" lvl="6" marL="3200400">
              <a:spcBef>
                <a:spcPts val="0"/>
              </a:spcBef>
              <a:spcAft>
                <a:spcPts val="0"/>
              </a:spcAft>
              <a:buSzPts val="1600"/>
              <a:buNone/>
              <a:defRPr b="1" sz="1600"/>
            </a:lvl7pPr>
            <a:lvl8pPr indent="-228600" lvl="7" marL="3657600">
              <a:spcBef>
                <a:spcPts val="0"/>
              </a:spcBef>
              <a:spcAft>
                <a:spcPts val="0"/>
              </a:spcAft>
              <a:buSzPts val="1600"/>
              <a:buNone/>
              <a:defRPr b="1" sz="1600"/>
            </a:lvl8pPr>
            <a:lvl9pPr indent="-228600" lvl="8" marL="4114800">
              <a:spcBef>
                <a:spcPts val="0"/>
              </a:spcBef>
              <a:spcAft>
                <a:spcPts val="0"/>
              </a:spcAft>
              <a:buSzPts val="1600"/>
              <a:buNone/>
              <a:defRPr b="1" sz="1600"/>
            </a:lvl9pPr>
          </a:lstStyle>
          <a:p/>
        </p:txBody>
      </p:sp>
      <p:sp>
        <p:nvSpPr>
          <p:cNvPr id="46" name="Google Shape;46;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2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42900" lvl="2" marL="1371600" algn="l">
              <a:lnSpc>
                <a:spcPct val="90000"/>
              </a:lnSpc>
              <a:spcBef>
                <a:spcPts val="6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228600" lvl="5" marL="2743200">
              <a:spcBef>
                <a:spcPts val="0"/>
              </a:spcBef>
              <a:spcAft>
                <a:spcPts val="0"/>
              </a:spcAft>
              <a:buSzPts val="1400"/>
              <a:buNone/>
              <a:defRPr sz="1600"/>
            </a:lvl6pPr>
            <a:lvl7pPr indent="-228600" lvl="6" marL="3200400">
              <a:spcBef>
                <a:spcPts val="0"/>
              </a:spcBef>
              <a:spcAft>
                <a:spcPts val="0"/>
              </a:spcAft>
              <a:buSzPts val="1400"/>
              <a:buNone/>
              <a:defRPr sz="1600"/>
            </a:lvl7pPr>
            <a:lvl8pPr indent="-228600" lvl="7" marL="3657600">
              <a:spcBef>
                <a:spcPts val="0"/>
              </a:spcBef>
              <a:spcAft>
                <a:spcPts val="0"/>
              </a:spcAft>
              <a:buSzPts val="1400"/>
              <a:buNone/>
              <a:defRPr sz="1600"/>
            </a:lvl8pPr>
            <a:lvl9pPr indent="-228600" lvl="8" marL="4114800">
              <a:spcBef>
                <a:spcPts val="0"/>
              </a:spcBef>
              <a:spcAft>
                <a:spcPts val="0"/>
              </a:spcAft>
              <a:buSzPts val="1400"/>
              <a:buNone/>
              <a:defRPr sz="1600"/>
            </a:lvl9pPr>
          </a:lstStyle>
          <a:p/>
        </p:txBody>
      </p:sp>
      <p:sp>
        <p:nvSpPr>
          <p:cNvPr id="47" name="Google Shape;47;p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 name="Google Shape;49;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 name="Google Shape;53;p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200"/>
              </a:spcBef>
              <a:spcAft>
                <a:spcPts val="0"/>
              </a:spcAft>
              <a:buClr>
                <a:schemeClr val="dk1"/>
              </a:buClr>
              <a:buSzPts val="3200"/>
              <a:buChar char="•"/>
              <a:defRPr sz="3200"/>
            </a:lvl1pPr>
            <a:lvl2pPr indent="-406400" lvl="1" marL="914400" algn="l">
              <a:lnSpc>
                <a:spcPct val="90000"/>
              </a:lnSpc>
              <a:spcBef>
                <a:spcPts val="600"/>
              </a:spcBef>
              <a:spcAft>
                <a:spcPts val="0"/>
              </a:spcAft>
              <a:buClr>
                <a:schemeClr val="dk1"/>
              </a:buClr>
              <a:buSzPts val="2800"/>
              <a:buChar char="•"/>
              <a:defRPr sz="2800"/>
            </a:lvl2pPr>
            <a:lvl3pPr indent="-381000" lvl="2" marL="1371600" algn="l">
              <a:lnSpc>
                <a:spcPct val="90000"/>
              </a:lnSpc>
              <a:spcBef>
                <a:spcPts val="600"/>
              </a:spcBef>
              <a:spcAft>
                <a:spcPts val="0"/>
              </a:spcAft>
              <a:buClr>
                <a:schemeClr val="dk1"/>
              </a:buClr>
              <a:buSzPts val="2400"/>
              <a:buChar char="•"/>
              <a:defRPr sz="2400"/>
            </a:lvl3pPr>
            <a:lvl4pPr indent="-355600" lvl="3" marL="1828800" algn="l">
              <a:lnSpc>
                <a:spcPct val="90000"/>
              </a:lnSpc>
              <a:spcBef>
                <a:spcPts val="600"/>
              </a:spcBef>
              <a:spcAft>
                <a:spcPts val="0"/>
              </a:spcAft>
              <a:buClr>
                <a:schemeClr val="dk1"/>
              </a:buClr>
              <a:buSzPts val="2000"/>
              <a:buChar char="•"/>
              <a:defRPr sz="2000"/>
            </a:lvl4pPr>
            <a:lvl5pPr indent="-355600" lvl="4" marL="2286000" algn="l">
              <a:lnSpc>
                <a:spcPct val="90000"/>
              </a:lnSpc>
              <a:spcBef>
                <a:spcPts val="600"/>
              </a:spcBef>
              <a:spcAft>
                <a:spcPts val="0"/>
              </a:spcAft>
              <a:buClr>
                <a:schemeClr val="dk1"/>
              </a:buClr>
              <a:buSzPts val="2000"/>
              <a:buChar char="•"/>
              <a:defRPr sz="2000"/>
            </a:lvl5pPr>
            <a:lvl6pPr indent="-228600" lvl="5" marL="2743200">
              <a:spcBef>
                <a:spcPts val="0"/>
              </a:spcBef>
              <a:spcAft>
                <a:spcPts val="0"/>
              </a:spcAft>
              <a:buSzPts val="1400"/>
              <a:buNone/>
              <a:defRPr sz="2000"/>
            </a:lvl6pPr>
            <a:lvl7pPr indent="-228600" lvl="6" marL="3200400">
              <a:spcBef>
                <a:spcPts val="0"/>
              </a:spcBef>
              <a:spcAft>
                <a:spcPts val="0"/>
              </a:spcAft>
              <a:buSzPts val="1400"/>
              <a:buNone/>
              <a:defRPr sz="2000"/>
            </a:lvl7pPr>
            <a:lvl8pPr indent="-228600" lvl="7" marL="3657600">
              <a:spcBef>
                <a:spcPts val="0"/>
              </a:spcBef>
              <a:spcAft>
                <a:spcPts val="0"/>
              </a:spcAft>
              <a:buSzPts val="1400"/>
              <a:buNone/>
              <a:defRPr sz="2000"/>
            </a:lvl8pPr>
            <a:lvl9pPr indent="-228600" lvl="8" marL="4114800">
              <a:spcBef>
                <a:spcPts val="0"/>
              </a:spcBef>
              <a:spcAft>
                <a:spcPts val="0"/>
              </a:spcAft>
              <a:buSzPts val="1400"/>
              <a:buNone/>
              <a:defRPr sz="2000"/>
            </a:lvl9pPr>
          </a:lstStyle>
          <a:p/>
        </p:txBody>
      </p:sp>
      <p:sp>
        <p:nvSpPr>
          <p:cNvPr id="58" name="Google Shape;58;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59" name="Google Shape;59;p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a:spcBef>
                <a:spcPts val="0"/>
              </a:spcBef>
              <a:spcAft>
                <a:spcPts val="0"/>
              </a:spcAft>
              <a:buSzPts val="2000"/>
              <a:buFont typeface="Arial"/>
              <a:buNone/>
              <a:defRPr sz="2000"/>
            </a:lvl6pPr>
            <a:lvl7pPr lvl="6">
              <a:spcBef>
                <a:spcPts val="0"/>
              </a:spcBef>
              <a:spcAft>
                <a:spcPts val="0"/>
              </a:spcAft>
              <a:buSzPts val="2000"/>
              <a:buFont typeface="Arial"/>
              <a:buNone/>
              <a:defRPr sz="2000"/>
            </a:lvl7pPr>
            <a:lvl8pPr lvl="7">
              <a:spcBef>
                <a:spcPts val="0"/>
              </a:spcBef>
              <a:spcAft>
                <a:spcPts val="0"/>
              </a:spcAft>
              <a:buSzPts val="2000"/>
              <a:buFont typeface="Arial"/>
              <a:buNone/>
              <a:defRPr sz="2000"/>
            </a:lvl8pPr>
            <a:lvl9pPr lvl="8">
              <a:spcBef>
                <a:spcPts val="0"/>
              </a:spcBef>
              <a:spcAft>
                <a:spcPts val="0"/>
              </a:spcAft>
              <a:buSzPts val="2000"/>
              <a:buFont typeface="Arial"/>
              <a:buNone/>
              <a:defRPr sz="2000"/>
            </a:lvl9pPr>
          </a:lstStyle>
          <a:p/>
        </p:txBody>
      </p:sp>
      <p:sp>
        <p:nvSpPr>
          <p:cNvPr id="65" name="Google Shape;65;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400"/>
              <a:buNone/>
              <a:defRPr sz="1400"/>
            </a:lvl1pPr>
            <a:lvl2pPr indent="-228600" lvl="1" marL="914400" algn="l">
              <a:lnSpc>
                <a:spcPct val="90000"/>
              </a:lnSpc>
              <a:spcBef>
                <a:spcPts val="600"/>
              </a:spcBef>
              <a:spcAft>
                <a:spcPts val="0"/>
              </a:spcAft>
              <a:buClr>
                <a:schemeClr val="dk1"/>
              </a:buClr>
              <a:buSzPts val="1200"/>
              <a:buNone/>
              <a:defRPr sz="1200"/>
            </a:lvl2pPr>
            <a:lvl3pPr indent="-228600" lvl="2" marL="1371600" algn="l">
              <a:lnSpc>
                <a:spcPct val="90000"/>
              </a:lnSpc>
              <a:spcBef>
                <a:spcPts val="600"/>
              </a:spcBef>
              <a:spcAft>
                <a:spcPts val="0"/>
              </a:spcAft>
              <a:buClr>
                <a:schemeClr val="dk1"/>
              </a:buClr>
              <a:buSzPts val="1000"/>
              <a:buNone/>
              <a:defRPr sz="1000"/>
            </a:lvl3pPr>
            <a:lvl4pPr indent="-228600" lvl="3" marL="1828800" algn="l">
              <a:lnSpc>
                <a:spcPct val="90000"/>
              </a:lnSpc>
              <a:spcBef>
                <a:spcPts val="600"/>
              </a:spcBef>
              <a:spcAft>
                <a:spcPts val="0"/>
              </a:spcAft>
              <a:buClr>
                <a:schemeClr val="dk1"/>
              </a:buClr>
              <a:buSzPts val="900"/>
              <a:buNone/>
              <a:defRPr sz="900"/>
            </a:lvl4pPr>
            <a:lvl5pPr indent="-228600" lvl="4" marL="2286000" algn="l">
              <a:lnSpc>
                <a:spcPct val="90000"/>
              </a:lnSpc>
              <a:spcBef>
                <a:spcPts val="600"/>
              </a:spcBef>
              <a:spcAft>
                <a:spcPts val="0"/>
              </a:spcAft>
              <a:buClr>
                <a:schemeClr val="dk1"/>
              </a:buClr>
              <a:buSzPts val="900"/>
              <a:buNone/>
              <a:defRPr sz="900"/>
            </a:lvl5pPr>
            <a:lvl6pPr indent="-228600" lvl="5" marL="2743200">
              <a:spcBef>
                <a:spcPts val="0"/>
              </a:spcBef>
              <a:spcAft>
                <a:spcPts val="0"/>
              </a:spcAft>
              <a:buSzPts val="900"/>
              <a:buNone/>
              <a:defRPr sz="900"/>
            </a:lvl6pPr>
            <a:lvl7pPr indent="-228600" lvl="6" marL="3200400">
              <a:spcBef>
                <a:spcPts val="0"/>
              </a:spcBef>
              <a:spcAft>
                <a:spcPts val="0"/>
              </a:spcAft>
              <a:buSzPts val="900"/>
              <a:buNone/>
              <a:defRPr sz="900"/>
            </a:lvl7pPr>
            <a:lvl8pPr indent="-228600" lvl="7" marL="3657600">
              <a:spcBef>
                <a:spcPts val="0"/>
              </a:spcBef>
              <a:spcAft>
                <a:spcPts val="0"/>
              </a:spcAft>
              <a:buSzPts val="900"/>
              <a:buNone/>
              <a:defRPr sz="900"/>
            </a:lvl8pPr>
            <a:lvl9pPr indent="-228600" lvl="8" marL="4114800">
              <a:spcBef>
                <a:spcPts val="0"/>
              </a:spcBef>
              <a:spcAft>
                <a:spcPts val="0"/>
              </a:spcAft>
              <a:buSzPts val="900"/>
              <a:buNone/>
              <a:defRPr sz="900"/>
            </a:lvl9pPr>
          </a:lstStyle>
          <a:p/>
        </p:txBody>
      </p:sp>
      <p:sp>
        <p:nvSpPr>
          <p:cNvPr id="66" name="Google Shape;66;p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 name="Google Shape;68;p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2900"/>
              <a:buFont typeface="Calibri"/>
              <a:buNone/>
              <a:defRPr b="0" i="0" sz="2900" u="non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3.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4.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600"/>
              <a:buFont typeface="Calibri"/>
              <a:buNone/>
              <a:defRPr b="0" i="0" sz="5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19100" lvl="1" marL="914400" marR="0" rtl="0" algn="l">
              <a:lnSpc>
                <a:spcPct val="9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2pPr>
            <a:lvl3pPr indent="-387350" lvl="2" marL="1371600" marR="0" rtl="0" algn="l">
              <a:lnSpc>
                <a:spcPct val="90000"/>
              </a:lnSpc>
              <a:spcBef>
                <a:spcPts val="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74650" lvl="3" marL="18288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1" name="Shape 81"/>
        <p:cNvGrpSpPr/>
        <p:nvPr/>
      </p:nvGrpSpPr>
      <p:grpSpPr>
        <a:xfrm>
          <a:off x="0" y="0"/>
          <a:ext cx="0" cy="0"/>
          <a:chOff x="0" y="0"/>
          <a:chExt cx="0" cy="0"/>
        </a:xfrm>
      </p:grpSpPr>
      <p:sp>
        <p:nvSpPr>
          <p:cNvPr id="82" name="Google Shape;82;p13"/>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600"/>
              <a:buFont typeface="Calibri"/>
              <a:buNone/>
              <a:defRPr b="0" i="0" sz="5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13"/>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19100" lvl="1" marL="914400" marR="0" rtl="0" algn="l">
              <a:lnSpc>
                <a:spcPct val="9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2pPr>
            <a:lvl3pPr indent="-387350" lvl="2" marL="1371600" marR="0" rtl="0" algn="l">
              <a:lnSpc>
                <a:spcPct val="90000"/>
              </a:lnSpc>
              <a:spcBef>
                <a:spcPts val="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74650" lvl="3" marL="18288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3" name="Shape 153"/>
        <p:cNvGrpSpPr/>
        <p:nvPr/>
      </p:nvGrpSpPr>
      <p:grpSpPr>
        <a:xfrm>
          <a:off x="0" y="0"/>
          <a:ext cx="0" cy="0"/>
          <a:chOff x="0" y="0"/>
          <a:chExt cx="0" cy="0"/>
        </a:xfrm>
      </p:grpSpPr>
      <p:sp>
        <p:nvSpPr>
          <p:cNvPr id="154" name="Google Shape;154;p25"/>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600"/>
              <a:buFont typeface="Calibri"/>
              <a:buNone/>
              <a:defRPr b="0" i="0" sz="5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5" name="Google Shape;155;p25"/>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19100" lvl="1" marL="914400" marR="0" rtl="0" algn="l">
              <a:lnSpc>
                <a:spcPct val="9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2pPr>
            <a:lvl3pPr indent="-387350" lvl="2" marL="1371600" marR="0" rtl="0" algn="l">
              <a:lnSpc>
                <a:spcPct val="90000"/>
              </a:lnSpc>
              <a:spcBef>
                <a:spcPts val="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74650" lvl="3" marL="18288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156" name="Google Shape;156;p25"/>
          <p:cNvSpPr txBox="1"/>
          <p:nvPr>
            <p:ph idx="10" type="dt"/>
          </p:nvPr>
        </p:nvSpPr>
        <p:spPr>
          <a:xfrm>
            <a:off x="1212850" y="8175625"/>
            <a:ext cx="3968750" cy="4683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25"/>
          <p:cNvSpPr txBox="1"/>
          <p:nvPr>
            <p:ph idx="11" type="ftr"/>
          </p:nvPr>
        </p:nvSpPr>
        <p:spPr>
          <a:xfrm>
            <a:off x="5843587" y="8175625"/>
            <a:ext cx="5953125" cy="4683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8" name="Google Shape;158;p25"/>
          <p:cNvSpPr txBox="1"/>
          <p:nvPr>
            <p:ph idx="12" type="sldNum"/>
          </p:nvPr>
        </p:nvSpPr>
        <p:spPr>
          <a:xfrm>
            <a:off x="12458700" y="8175625"/>
            <a:ext cx="3968750" cy="468312"/>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500"/>
              <a:buFont typeface="Calibri"/>
              <a:buNone/>
              <a:defRPr b="0" i="0" sz="15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r>
              <a:rPr lang="en-US"/>
              <a:t>*</a:t>
            </a:r>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8" name="Shape 228"/>
        <p:cNvGrpSpPr/>
        <p:nvPr/>
      </p:nvGrpSpPr>
      <p:grpSpPr>
        <a:xfrm>
          <a:off x="0" y="0"/>
          <a:ext cx="0" cy="0"/>
          <a:chOff x="0" y="0"/>
          <a:chExt cx="0" cy="0"/>
        </a:xfrm>
      </p:grpSpPr>
      <p:sp>
        <p:nvSpPr>
          <p:cNvPr id="229" name="Google Shape;229;p37"/>
          <p:cNvSpPr/>
          <p:nvPr/>
        </p:nvSpPr>
        <p:spPr>
          <a:xfrm>
            <a:off x="882650" y="563562"/>
            <a:ext cx="15857537" cy="7662862"/>
          </a:xfrm>
          <a:prstGeom prst="roundRect">
            <a:avLst>
              <a:gd fmla="val 2648" name="adj"/>
            </a:avLst>
          </a:prstGeom>
          <a:solidFill>
            <a:schemeClr val="lt1">
              <a:alpha val="89803"/>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700"/>
              <a:buFont typeface="Arial"/>
              <a:buNone/>
            </a:pPr>
            <a:r>
              <a:rPr b="0" i="0" lang="en-US" sz="1700" u="none">
                <a:solidFill>
                  <a:srgbClr val="FFFFFF"/>
                </a:solidFill>
                <a:latin typeface="Arial"/>
                <a:ea typeface="Arial"/>
                <a:cs typeface="Arial"/>
                <a:sym typeface="Arial"/>
              </a:rPr>
              <a:t> </a:t>
            </a:r>
            <a:endParaRPr/>
          </a:p>
        </p:txBody>
      </p:sp>
      <p:sp>
        <p:nvSpPr>
          <p:cNvPr id="230" name="Google Shape;230;p37"/>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600"/>
              <a:buFont typeface="Calibri"/>
              <a:buNone/>
              <a:defRPr b="0" i="0" sz="5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1" name="Google Shape;231;p37"/>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19100" lvl="1" marL="914400" marR="0" rtl="0" algn="l">
              <a:lnSpc>
                <a:spcPct val="9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2pPr>
            <a:lvl3pPr indent="-387350" lvl="2" marL="1371600" marR="0" rtl="0" algn="l">
              <a:lnSpc>
                <a:spcPct val="90000"/>
              </a:lnSpc>
              <a:spcBef>
                <a:spcPts val="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74650" lvl="3" marL="18288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1" name="Shape 301"/>
        <p:cNvGrpSpPr/>
        <p:nvPr/>
      </p:nvGrpSpPr>
      <p:grpSpPr>
        <a:xfrm>
          <a:off x="0" y="0"/>
          <a:ext cx="0" cy="0"/>
          <a:chOff x="0" y="0"/>
          <a:chExt cx="0" cy="0"/>
        </a:xfrm>
      </p:grpSpPr>
      <p:sp>
        <p:nvSpPr>
          <p:cNvPr id="302" name="Google Shape;302;p49"/>
          <p:cNvSpPr txBox="1"/>
          <p:nvPr>
            <p:ph type="title"/>
          </p:nvPr>
        </p:nvSpPr>
        <p:spPr>
          <a:xfrm>
            <a:off x="1212850" y="469900"/>
            <a:ext cx="15214600" cy="17049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600"/>
              <a:buFont typeface="Calibri"/>
              <a:buNone/>
              <a:defRPr b="0" i="0" sz="5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3" name="Google Shape;303;p49"/>
          <p:cNvSpPr txBox="1"/>
          <p:nvPr>
            <p:ph idx="1" type="body"/>
          </p:nvPr>
        </p:nvSpPr>
        <p:spPr>
          <a:xfrm>
            <a:off x="1212850" y="2347912"/>
            <a:ext cx="15214600" cy="55959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19100" lvl="1" marL="914400" marR="0" rtl="0" algn="l">
              <a:lnSpc>
                <a:spcPct val="9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2pPr>
            <a:lvl3pPr indent="-387350" lvl="2" marL="1371600" marR="0" rtl="0" algn="l">
              <a:lnSpc>
                <a:spcPct val="90000"/>
              </a:lnSpc>
              <a:spcBef>
                <a:spcPts val="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74650" lvl="3" marL="18288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4pPr>
            <a:lvl5pPr indent="-374650" lvl="4" marL="2286000" marR="0" rtl="0" algn="l">
              <a:lnSpc>
                <a:spcPct val="90000"/>
              </a:lnSpc>
              <a:spcBef>
                <a:spcPts val="6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6" name="Shape 37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31" name="Shape 431"/>
        <p:cNvGrpSpPr/>
        <p:nvPr/>
      </p:nvGrpSpPr>
      <p:grpSpPr>
        <a:xfrm>
          <a:off x="0" y="0"/>
          <a:ext cx="0" cy="0"/>
          <a:chOff x="0" y="0"/>
          <a:chExt cx="0" cy="0"/>
        </a:xfrm>
      </p:grpSpPr>
      <p:sp>
        <p:nvSpPr>
          <p:cNvPr id="432" name="Google Shape;432;p70"/>
          <p:cNvSpPr/>
          <p:nvPr/>
        </p:nvSpPr>
        <p:spPr>
          <a:xfrm>
            <a:off x="9956800" y="409575"/>
            <a:ext cx="5707062" cy="202882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“We know that you need eggs because the chickens have gone away. Just give us a chance,” squawked the geese.</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“Our paws are yours. We are ready to dig!” smiled the badgers.</a:t>
            </a:r>
            <a:endParaRPr/>
          </a:p>
        </p:txBody>
      </p:sp>
      <p:sp>
        <p:nvSpPr>
          <p:cNvPr id="433" name="Google Shape;433;p70"/>
          <p:cNvSpPr/>
          <p:nvPr/>
        </p:nvSpPr>
        <p:spPr>
          <a:xfrm>
            <a:off x="1136650" y="409575"/>
            <a:ext cx="6546850" cy="202882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“You want to help me?” the Easter Bunny said, puzzled.</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“Yes. We want to save Easter,” said the fox.</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“Please don’t think that all foxes are sly and mean. </a:t>
            </a:r>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Trust me and I can help you.”</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37" name="Shape 437"/>
        <p:cNvGrpSpPr/>
        <p:nvPr/>
      </p:nvGrpSpPr>
      <p:grpSpPr>
        <a:xfrm>
          <a:off x="0" y="0"/>
          <a:ext cx="0" cy="0"/>
          <a:chOff x="0" y="0"/>
          <a:chExt cx="0" cy="0"/>
        </a:xfrm>
      </p:grpSpPr>
      <p:sp>
        <p:nvSpPr>
          <p:cNvPr id="438" name="Google Shape;438;p71"/>
          <p:cNvSpPr/>
          <p:nvPr/>
        </p:nvSpPr>
        <p:spPr>
          <a:xfrm>
            <a:off x="9956800" y="409575"/>
            <a:ext cx="6546850" cy="493712"/>
          </a:xfrm>
          <a:prstGeom prst="rect">
            <a:avLst/>
          </a:prstGeom>
          <a:noFill/>
          <a:ln>
            <a:noFill/>
          </a:ln>
        </p:spPr>
        <p:txBody>
          <a:bodyPr anchorCtr="0" anchor="t" bIns="92600" lIns="0" spcFirstLastPara="1" rIns="0" wrap="square" tIns="92600">
            <a:noAutofit/>
          </a:bodyPr>
          <a:lstStyle/>
          <a:p>
            <a:pPr indent="0" lvl="0" marL="0" marR="0" rtl="0" algn="ctr">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She took a deep breath and invited them all in.</a:t>
            </a:r>
            <a:endParaRPr/>
          </a:p>
        </p:txBody>
      </p:sp>
      <p:sp>
        <p:nvSpPr>
          <p:cNvPr id="439" name="Google Shape;439;p71"/>
          <p:cNvSpPr/>
          <p:nvPr/>
        </p:nvSpPr>
        <p:spPr>
          <a:xfrm>
            <a:off x="1136650" y="409575"/>
            <a:ext cx="6546850"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Easter Bunny had heard stories about what these animals could be like and she didn’t believe that they were telling the truth.</a:t>
            </a:r>
            <a:endParaRPr/>
          </a:p>
        </p:txBody>
      </p:sp>
      <p:sp>
        <p:nvSpPr>
          <p:cNvPr id="440" name="Google Shape;440;p71"/>
          <p:cNvSpPr/>
          <p:nvPr/>
        </p:nvSpPr>
        <p:spPr>
          <a:xfrm>
            <a:off x="4162425" y="4772025"/>
            <a:ext cx="3521075" cy="172243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But she thought that perhaps she should give them a chance.</a:t>
            </a:r>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    After all, she didn’t have a</a:t>
            </a:r>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       chance of saving Easter </a:t>
            </a:r>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          by herself.</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p72"/>
          <p:cNvSpPr/>
          <p:nvPr/>
        </p:nvSpPr>
        <p:spPr>
          <a:xfrm>
            <a:off x="9956800" y="7486650"/>
            <a:ext cx="6546850" cy="80168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foxes used hairs from their bushy tails to make the finest brushes in the land for the Easter Bunny.</a:t>
            </a:r>
            <a:endParaRPr/>
          </a:p>
        </p:txBody>
      </p:sp>
      <p:sp>
        <p:nvSpPr>
          <p:cNvPr id="446" name="Google Shape;446;p72"/>
          <p:cNvSpPr/>
          <p:nvPr/>
        </p:nvSpPr>
        <p:spPr>
          <a:xfrm>
            <a:off x="1136650" y="409575"/>
            <a:ext cx="6546850" cy="1414462"/>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Much to the Easter Bunny’s surprise, the animals went straight to work. The geese laid eggs, morning, noon and night, until there were enough eggs for every child to have one.</a:t>
            </a:r>
            <a:endParaRPr/>
          </a:p>
        </p:txBody>
      </p:sp>
      <p:sp>
        <p:nvSpPr>
          <p:cNvPr id="447" name="Google Shape;447;p72"/>
          <p:cNvSpPr txBox="1"/>
          <p:nvPr/>
        </p:nvSpPr>
        <p:spPr>
          <a:xfrm>
            <a:off x="371986" y="7662903"/>
            <a:ext cx="7718701" cy="9485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Plastic eggs</a:t>
            </a:r>
            <a:endParaRPr b="0" i="0" sz="2900" u="none">
              <a:solidFill>
                <a:schemeClr val="dk1"/>
              </a:solidFill>
              <a:latin typeface="Calibri"/>
              <a:ea typeface="Calibri"/>
              <a:cs typeface="Calibri"/>
              <a:sym typeface="Calibri"/>
            </a:endParaRPr>
          </a:p>
        </p:txBody>
      </p:sp>
      <p:sp>
        <p:nvSpPr>
          <p:cNvPr id="448" name="Google Shape;448;p72"/>
          <p:cNvSpPr txBox="1"/>
          <p:nvPr/>
        </p:nvSpPr>
        <p:spPr>
          <a:xfrm>
            <a:off x="9857618" y="8276679"/>
            <a:ext cx="6807336" cy="3905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Fluffy materials / paint brush</a:t>
            </a:r>
            <a:endParaRPr b="0" i="0" sz="2900" u="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52" name="Shape 452"/>
        <p:cNvGrpSpPr/>
        <p:nvPr/>
      </p:nvGrpSpPr>
      <p:grpSpPr>
        <a:xfrm>
          <a:off x="0" y="0"/>
          <a:ext cx="0" cy="0"/>
          <a:chOff x="0" y="0"/>
          <a:chExt cx="0" cy="0"/>
        </a:xfrm>
      </p:grpSpPr>
      <p:sp>
        <p:nvSpPr>
          <p:cNvPr id="453" name="Google Shape;453;p73"/>
          <p:cNvSpPr/>
          <p:nvPr/>
        </p:nvSpPr>
        <p:spPr>
          <a:xfrm>
            <a:off x="9956800" y="409575"/>
            <a:ext cx="6546850" cy="800100"/>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With the eggs laid and the tunnels dug, everyone began to paint.</a:t>
            </a:r>
            <a:endParaRPr/>
          </a:p>
        </p:txBody>
      </p:sp>
      <p:sp>
        <p:nvSpPr>
          <p:cNvPr id="454" name="Google Shape;454;p73"/>
          <p:cNvSpPr/>
          <p:nvPr/>
        </p:nvSpPr>
        <p:spPr>
          <a:xfrm>
            <a:off x="1136650" y="409575"/>
            <a:ext cx="6546850"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As soon as they had finished the brushes, they worked with the badgers to dig all of the tunnels the Easter Bunny needed.</a:t>
            </a:r>
            <a:endParaRPr/>
          </a:p>
        </p:txBody>
      </p:sp>
      <p:sp>
        <p:nvSpPr>
          <p:cNvPr id="455" name="Google Shape;455;p73"/>
          <p:cNvSpPr/>
          <p:nvPr/>
        </p:nvSpPr>
        <p:spPr>
          <a:xfrm>
            <a:off x="9956800" y="7478712"/>
            <a:ext cx="6632575" cy="80168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Together, they painted some of the most beautiful patterns the Easter Bunny had ever seen!</a:t>
            </a:r>
            <a:endParaRPr/>
          </a:p>
        </p:txBody>
      </p:sp>
      <p:sp>
        <p:nvSpPr>
          <p:cNvPr id="456" name="Google Shape;456;p73"/>
          <p:cNvSpPr txBox="1"/>
          <p:nvPr/>
        </p:nvSpPr>
        <p:spPr>
          <a:xfrm>
            <a:off x="9746022" y="8239481"/>
            <a:ext cx="7086325" cy="3719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Paintbrush</a:t>
            </a:r>
            <a:endParaRPr b="0" i="0" sz="2900" u="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60" name="Shape 460"/>
        <p:cNvGrpSpPr/>
        <p:nvPr/>
      </p:nvGrpSpPr>
      <p:grpSpPr>
        <a:xfrm>
          <a:off x="0" y="0"/>
          <a:ext cx="0" cy="0"/>
          <a:chOff x="0" y="0"/>
          <a:chExt cx="0" cy="0"/>
        </a:xfrm>
      </p:grpSpPr>
      <p:sp>
        <p:nvSpPr>
          <p:cNvPr id="461" name="Google Shape;461;p74"/>
          <p:cNvSpPr/>
          <p:nvPr/>
        </p:nvSpPr>
        <p:spPr>
          <a:xfrm>
            <a:off x="9956800" y="7170737"/>
            <a:ext cx="6546850"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She let out a satisfied sigh. Her new friends had done it.</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They had saved Easter!</a:t>
            </a:r>
            <a:endParaRPr/>
          </a:p>
        </p:txBody>
      </p:sp>
      <p:sp>
        <p:nvSpPr>
          <p:cNvPr id="462" name="Google Shape;462;p74"/>
          <p:cNvSpPr/>
          <p:nvPr/>
        </p:nvSpPr>
        <p:spPr>
          <a:xfrm>
            <a:off x="4025900" y="7170737"/>
            <a:ext cx="3313112"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When they were finished, the Easter Bunny stood back to admire their work.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67" name="Shape 467"/>
        <p:cNvGrpSpPr/>
        <p:nvPr/>
      </p:nvGrpSpPr>
      <p:grpSpPr>
        <a:xfrm>
          <a:off x="0" y="0"/>
          <a:ext cx="0" cy="0"/>
          <a:chOff x="0" y="0"/>
          <a:chExt cx="0" cy="0"/>
        </a:xfrm>
      </p:grpSpPr>
      <p:sp>
        <p:nvSpPr>
          <p:cNvPr id="468" name="Google Shape;468;p75"/>
          <p:cNvSpPr/>
          <p:nvPr/>
        </p:nvSpPr>
        <p:spPr>
          <a:xfrm>
            <a:off x="10807700" y="6553200"/>
            <a:ext cx="4845050" cy="1722437"/>
          </a:xfrm>
          <a:prstGeom prst="rect">
            <a:avLst/>
          </a:prstGeom>
          <a:noFill/>
          <a:ln>
            <a:noFill/>
          </a:ln>
        </p:spPr>
        <p:txBody>
          <a:bodyPr anchorCtr="0" anchor="t" bIns="92600" lIns="0" spcFirstLastPara="1" rIns="0" wrap="square" tIns="92600">
            <a:noAutofit/>
          </a:bodyPr>
          <a:lstStyle/>
          <a:p>
            <a:pPr indent="0" lvl="0" marL="0" marR="0" rtl="0" algn="ctr">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chickens returned, just like they said they would, but the Easter Bunny knew that if they ever needed a break again, </a:t>
            </a:r>
            <a:br>
              <a:rPr b="0" i="0" lang="en-US" sz="1900" u="none">
                <a:solidFill>
                  <a:schemeClr val="dk1"/>
                </a:solidFill>
                <a:latin typeface="Arial"/>
                <a:ea typeface="Arial"/>
                <a:cs typeface="Arial"/>
                <a:sym typeface="Arial"/>
              </a:rPr>
            </a:br>
            <a:r>
              <a:rPr b="0" i="0" lang="en-US" sz="1900" u="none">
                <a:solidFill>
                  <a:schemeClr val="dk1"/>
                </a:solidFill>
                <a:latin typeface="Arial"/>
                <a:ea typeface="Arial"/>
                <a:cs typeface="Arial"/>
                <a:sym typeface="Arial"/>
              </a:rPr>
              <a:t>she had some new, unlikely friends </a:t>
            </a:r>
            <a:br>
              <a:rPr b="0" i="0" lang="en-US" sz="1900" u="none">
                <a:solidFill>
                  <a:schemeClr val="dk1"/>
                </a:solidFill>
                <a:latin typeface="Arial"/>
                <a:ea typeface="Arial"/>
                <a:cs typeface="Arial"/>
                <a:sym typeface="Arial"/>
              </a:rPr>
            </a:br>
            <a:r>
              <a:rPr b="0" i="0" lang="en-US" sz="1900" u="none">
                <a:solidFill>
                  <a:schemeClr val="dk1"/>
                </a:solidFill>
                <a:latin typeface="Arial"/>
                <a:ea typeface="Arial"/>
                <a:cs typeface="Arial"/>
                <a:sym typeface="Arial"/>
              </a:rPr>
              <a:t>who she could rely on.</a:t>
            </a:r>
            <a:endParaRPr/>
          </a:p>
        </p:txBody>
      </p:sp>
      <p:sp>
        <p:nvSpPr>
          <p:cNvPr id="469" name="Google Shape;469;p75"/>
          <p:cNvSpPr/>
          <p:nvPr/>
        </p:nvSpPr>
        <p:spPr>
          <a:xfrm>
            <a:off x="3733800" y="6553200"/>
            <a:ext cx="3741737" cy="172243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As Easter morning arrived, the eggs were collected together and the Easter Bunny delivered them to all the boys and girls, who were delighted.</a:t>
            </a:r>
            <a:endParaRPr/>
          </a:p>
        </p:txBody>
      </p:sp>
      <p:sp>
        <p:nvSpPr>
          <p:cNvPr id="470" name="Google Shape;470;p75"/>
          <p:cNvSpPr txBox="1"/>
          <p:nvPr/>
        </p:nvSpPr>
        <p:spPr>
          <a:xfrm>
            <a:off x="10564390" y="8072087"/>
            <a:ext cx="6007567" cy="6323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Easter egg / chocolate</a:t>
            </a:r>
            <a:endParaRPr b="0" i="0" sz="2900" u="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74" name="Shape 474"/>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78" name="Shape 47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80" name="Shape 38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p63"/>
          <p:cNvSpPr/>
          <p:nvPr/>
        </p:nvSpPr>
        <p:spPr>
          <a:xfrm>
            <a:off x="9956800" y="409575"/>
            <a:ext cx="6546850" cy="172243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All the eggs were delivered by the Easter Bunny. She spends all year getting ready for this eggtastic morning. This is the story of how one year, the Easter Bunny had to learn to trust others to help her save Easter.</a:t>
            </a:r>
            <a:endParaRPr/>
          </a:p>
        </p:txBody>
      </p:sp>
      <p:sp>
        <p:nvSpPr>
          <p:cNvPr id="387" name="Google Shape;387;p63"/>
          <p:cNvSpPr/>
          <p:nvPr/>
        </p:nvSpPr>
        <p:spPr>
          <a:xfrm>
            <a:off x="1136650" y="409575"/>
            <a:ext cx="6546850" cy="1414462"/>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For as long as anyone can remember, children have been waking up to find eggs on Easter morning. </a:t>
            </a:r>
            <a:endParaRPr/>
          </a:p>
        </p:txBody>
      </p:sp>
      <p:sp>
        <p:nvSpPr>
          <p:cNvPr id="388" name="Google Shape;388;p63"/>
          <p:cNvSpPr txBox="1"/>
          <p:nvPr/>
        </p:nvSpPr>
        <p:spPr>
          <a:xfrm>
            <a:off x="12108131" y="7811697"/>
            <a:ext cx="5300794" cy="6695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cap="none" strike="noStrike">
                <a:solidFill>
                  <a:srgbClr val="FF0000"/>
                </a:solidFill>
                <a:latin typeface="Calibri"/>
                <a:ea typeface="Calibri"/>
                <a:cs typeface="Calibri"/>
                <a:sym typeface="Calibri"/>
              </a:rPr>
              <a:t>Resource: Plastic eggs/pictures, rabbit teddy</a:t>
            </a:r>
            <a:endParaRPr b="0" i="0" sz="2900" u="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p64"/>
          <p:cNvSpPr/>
          <p:nvPr/>
        </p:nvSpPr>
        <p:spPr>
          <a:xfrm>
            <a:off x="9956800" y="7165975"/>
            <a:ext cx="6546850"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Just as she had finished writing her plans, an envelope was slipped under the door to her workshop. She opened it quickly and read the note inside.</a:t>
            </a:r>
            <a:endParaRPr/>
          </a:p>
        </p:txBody>
      </p:sp>
      <p:sp>
        <p:nvSpPr>
          <p:cNvPr id="394" name="Google Shape;394;p64"/>
          <p:cNvSpPr/>
          <p:nvPr/>
        </p:nvSpPr>
        <p:spPr>
          <a:xfrm>
            <a:off x="1136650" y="409575"/>
            <a:ext cx="3875087" cy="2643187"/>
          </a:xfrm>
          <a:prstGeom prst="rect">
            <a:avLst/>
          </a:prstGeom>
          <a:noFill/>
          <a:ln>
            <a:noFill/>
          </a:ln>
        </p:spPr>
        <p:txBody>
          <a:bodyPr anchorCtr="0" anchor="t" bIns="92600" lIns="0" spcFirstLastPara="1" rIns="0" wrap="square" tIns="92600">
            <a:noAutofit/>
          </a:bodyPr>
          <a:lstStyle/>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first daffodils had just started to appear when the Easter Bunny started to get ready. She made her plan, working out just </a:t>
            </a:r>
            <a:endParaRPr/>
          </a:p>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how long they would take </a:t>
            </a:r>
            <a:endParaRPr/>
          </a:p>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to paint. She knew she </a:t>
            </a:r>
            <a:endParaRPr/>
          </a:p>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had to get started </a:t>
            </a:r>
            <a:endParaRPr/>
          </a:p>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straight away!</a:t>
            </a:r>
            <a:endParaRPr/>
          </a:p>
        </p:txBody>
      </p:sp>
      <p:sp>
        <p:nvSpPr>
          <p:cNvPr id="395" name="Google Shape;395;p64"/>
          <p:cNvSpPr txBox="1"/>
          <p:nvPr/>
        </p:nvSpPr>
        <p:spPr>
          <a:xfrm>
            <a:off x="836968" y="7997690"/>
            <a:ext cx="7793098" cy="6323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Daffodil, rabbit toy/picture, envelope </a:t>
            </a:r>
            <a:endParaRPr b="0" i="0" sz="2900" u="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p65"/>
          <p:cNvSpPr/>
          <p:nvPr/>
        </p:nvSpPr>
        <p:spPr>
          <a:xfrm>
            <a:off x="9956800" y="6572250"/>
            <a:ext cx="6546850" cy="172243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				 	This was a disaster! Without the chickens,</a:t>
            </a:r>
            <a:endParaRPr/>
          </a:p>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	there would be no eggs. No eggs meant no Easter egg hunts and no Easter egg hunts meant lots of unhappy children. The day would be ruined!</a:t>
            </a:r>
            <a:endParaRPr/>
          </a:p>
        </p:txBody>
      </p:sp>
      <p:sp>
        <p:nvSpPr>
          <p:cNvPr id="401" name="Google Shape;401;p65"/>
          <p:cNvSpPr txBox="1"/>
          <p:nvPr/>
        </p:nvSpPr>
        <p:spPr>
          <a:xfrm>
            <a:off x="10285401" y="8072087"/>
            <a:ext cx="6342354" cy="5393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900"/>
              <a:buFont typeface="Calibri"/>
              <a:buNone/>
            </a:pPr>
            <a:r>
              <a:t/>
            </a:r>
            <a:endParaRPr b="0" i="0" sz="2900" u="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5" name="Shape 405"/>
        <p:cNvGrpSpPr/>
        <p:nvPr/>
      </p:nvGrpSpPr>
      <p:grpSpPr>
        <a:xfrm>
          <a:off x="0" y="0"/>
          <a:ext cx="0" cy="0"/>
          <a:chOff x="0" y="0"/>
          <a:chExt cx="0" cy="0"/>
        </a:xfrm>
      </p:grpSpPr>
      <p:sp>
        <p:nvSpPr>
          <p:cNvPr id="406" name="Google Shape;406;p66"/>
          <p:cNvSpPr/>
          <p:nvPr/>
        </p:nvSpPr>
        <p:spPr>
          <a:xfrm>
            <a:off x="9956800" y="409575"/>
            <a:ext cx="6546850" cy="172243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next day, her luck still didn’t improve. The rabbits had a terrible case of bunny measles. They were all wrapped up tight in bed, drinking camomile tea and eating carrot soup.</a:t>
            </a:r>
            <a:endParaRPr/>
          </a:p>
        </p:txBody>
      </p:sp>
      <p:sp>
        <p:nvSpPr>
          <p:cNvPr id="407" name="Google Shape;407;p66"/>
          <p:cNvSpPr/>
          <p:nvPr/>
        </p:nvSpPr>
        <p:spPr>
          <a:xfrm>
            <a:off x="4868862" y="3348037"/>
            <a:ext cx="2517775" cy="2028825"/>
          </a:xfrm>
          <a:prstGeom prst="rect">
            <a:avLst/>
          </a:prstGeom>
          <a:noFill/>
          <a:ln>
            <a:noFill/>
          </a:ln>
        </p:spPr>
        <p:txBody>
          <a:bodyPr anchorCtr="0" anchor="t" bIns="92600" lIns="0" spcFirstLastPara="1" rIns="0" wrap="square" tIns="92600">
            <a:noAutofit/>
          </a:bodyPr>
          <a:lstStyle/>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Now the Easter Bunny wasn’t the kind of bunny to panic, so she sent letters to her friends, who she was sure would help.</a:t>
            </a:r>
            <a:endParaRPr/>
          </a:p>
        </p:txBody>
      </p:sp>
      <p:sp>
        <p:nvSpPr>
          <p:cNvPr id="408" name="Google Shape;408;p66"/>
          <p:cNvSpPr txBox="1"/>
          <p:nvPr/>
        </p:nvSpPr>
        <p:spPr>
          <a:xfrm>
            <a:off x="688173" y="316188"/>
            <a:ext cx="7867495" cy="7067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Rabbit teddy / picture</a:t>
            </a:r>
            <a:endParaRPr b="0" i="0" sz="2900" u="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p67"/>
          <p:cNvSpPr/>
          <p:nvPr/>
        </p:nvSpPr>
        <p:spPr>
          <a:xfrm>
            <a:off x="9956800" y="409575"/>
            <a:ext cx="6546850" cy="1108075"/>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 Easter Bunny had no idea what she was going to do. She had no eggs, no brushes and no way to deliver any eggs even if she did manage to make them!</a:t>
            </a:r>
            <a:endParaRPr/>
          </a:p>
        </p:txBody>
      </p:sp>
      <p:sp>
        <p:nvSpPr>
          <p:cNvPr id="414" name="Google Shape;414;p67"/>
          <p:cNvSpPr/>
          <p:nvPr/>
        </p:nvSpPr>
        <p:spPr>
          <a:xfrm>
            <a:off x="1136650" y="7499350"/>
            <a:ext cx="6546850" cy="800100"/>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Even the moles, who dug the tunnels she used to deliver her eggs, were nowhere to be found.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8" name="Shape 418"/>
        <p:cNvGrpSpPr/>
        <p:nvPr/>
      </p:nvGrpSpPr>
      <p:grpSpPr>
        <a:xfrm>
          <a:off x="0" y="0"/>
          <a:ext cx="0" cy="0"/>
          <a:chOff x="0" y="0"/>
          <a:chExt cx="0" cy="0"/>
        </a:xfrm>
      </p:grpSpPr>
      <p:sp>
        <p:nvSpPr>
          <p:cNvPr id="419" name="Google Shape;419;p68"/>
          <p:cNvSpPr/>
          <p:nvPr/>
        </p:nvSpPr>
        <p:spPr>
          <a:xfrm>
            <a:off x="9880600" y="7466012"/>
            <a:ext cx="6623050" cy="801687"/>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A loud knock made her jump and she made her way to the door. When she opened it, she couldn’t believe her eyes!</a:t>
            </a:r>
            <a:endParaRPr/>
          </a:p>
        </p:txBody>
      </p:sp>
      <p:sp>
        <p:nvSpPr>
          <p:cNvPr id="420" name="Google Shape;420;p68"/>
          <p:cNvSpPr/>
          <p:nvPr/>
        </p:nvSpPr>
        <p:spPr>
          <a:xfrm>
            <a:off x="4251325" y="3575050"/>
            <a:ext cx="3432175" cy="1414462"/>
          </a:xfrm>
          <a:prstGeom prst="rect">
            <a:avLst/>
          </a:prstGeom>
          <a:noFill/>
          <a:ln>
            <a:noFill/>
          </a:ln>
        </p:spPr>
        <p:txBody>
          <a:bodyPr anchorCtr="0" anchor="t" bIns="92600" lIns="0" spcFirstLastPara="1" rIns="0" wrap="square" tIns="92600">
            <a:noAutofit/>
          </a:bodyPr>
          <a:lstStyle/>
          <a:p>
            <a:pPr indent="0" lvl="0" marL="0" marR="0" rtl="0" algn="l">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There would be no Easter this year, she thought to herself and a large tear ran slowly down her furry cheek.</a:t>
            </a:r>
            <a:endParaRPr/>
          </a:p>
        </p:txBody>
      </p:sp>
      <p:sp>
        <p:nvSpPr>
          <p:cNvPr id="421" name="Google Shape;421;p68"/>
          <p:cNvSpPr txBox="1"/>
          <p:nvPr/>
        </p:nvSpPr>
        <p:spPr>
          <a:xfrm>
            <a:off x="10155206" y="8313878"/>
            <a:ext cx="6807336" cy="3161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knocking sound</a:t>
            </a:r>
            <a:endParaRPr b="0" i="0" sz="2900" u="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69"/>
          <p:cNvSpPr/>
          <p:nvPr/>
        </p:nvSpPr>
        <p:spPr>
          <a:xfrm>
            <a:off x="9956800" y="409575"/>
            <a:ext cx="6546850" cy="2951162"/>
          </a:xfrm>
          <a:prstGeom prst="rect">
            <a:avLst/>
          </a:prstGeom>
          <a:noFill/>
          <a:ln>
            <a:noFill/>
          </a:ln>
        </p:spPr>
        <p:txBody>
          <a:bodyPr anchorCtr="0" anchor="t" bIns="92600" lIns="0" spcFirstLastPara="1" rIns="0" wrap="square" tIns="92600">
            <a:noAutofit/>
          </a:bodyPr>
          <a:lstStyle/>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Outside, were all the animals she had been warned about </a:t>
            </a:r>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–sly foxes, thieving badgers and the gossiping geese!</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“Can we come in?” said one of the foxes gently.</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“No! Of course you can’t!” shouted the Easter Bunny, “Leave me alone!”</a:t>
            </a:r>
            <a:endParaRPr/>
          </a:p>
          <a:p>
            <a:pPr indent="0" lvl="0" marL="0" marR="0" rtl="0" algn="just">
              <a:lnSpc>
                <a:spcPct val="100000"/>
              </a:lnSpc>
              <a:spcBef>
                <a:spcPts val="0"/>
              </a:spcBef>
              <a:spcAft>
                <a:spcPts val="0"/>
              </a:spcAft>
              <a:buClr>
                <a:schemeClr val="dk1"/>
              </a:buClr>
              <a:buSzPts val="1900"/>
              <a:buFont typeface="Calibri"/>
              <a:buNone/>
            </a:pPr>
            <a:r>
              <a:t/>
            </a:r>
            <a:endParaRPr b="0" i="0" sz="1900" u="non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900"/>
              <a:buFont typeface="Arial"/>
              <a:buNone/>
            </a:pPr>
            <a:r>
              <a:rPr b="0" i="0" lang="en-US" sz="1900" u="none">
                <a:solidFill>
                  <a:schemeClr val="dk1"/>
                </a:solidFill>
                <a:latin typeface="Arial"/>
                <a:ea typeface="Arial"/>
                <a:cs typeface="Arial"/>
                <a:sym typeface="Arial"/>
              </a:rPr>
              <a:t>“But we heard you needed help,” honked one of the geese.</a:t>
            </a:r>
            <a:endParaRPr/>
          </a:p>
        </p:txBody>
      </p:sp>
      <p:sp>
        <p:nvSpPr>
          <p:cNvPr id="427" name="Google Shape;427;p69"/>
          <p:cNvSpPr txBox="1"/>
          <p:nvPr/>
        </p:nvSpPr>
        <p:spPr>
          <a:xfrm>
            <a:off x="10229603" y="8146484"/>
            <a:ext cx="6788737" cy="6323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900"/>
              <a:buFont typeface="Calibri"/>
              <a:buNone/>
            </a:pPr>
            <a:r>
              <a:rPr b="1" i="0" lang="en-US" sz="2900" u="none">
                <a:solidFill>
                  <a:srgbClr val="FF0000"/>
                </a:solidFill>
                <a:latin typeface="Calibri"/>
                <a:ea typeface="Calibri"/>
                <a:cs typeface="Calibri"/>
                <a:sym typeface="Calibri"/>
              </a:rPr>
              <a:t>Resource: Stick puppets / toy animals</a:t>
            </a:r>
            <a:endParaRPr b="0" i="0" sz="2900" u="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5B9BD5"/>
      </a:accent1>
      <a:accent2>
        <a:srgbClr val="ED7D31"/>
      </a:accent2>
      <a:accent3>
        <a:srgbClr val="FFFFFF"/>
      </a:accent3>
      <a:accent4>
        <a:srgbClr val="5B9BD5"/>
      </a:accent4>
      <a:accent5>
        <a:srgbClr val="ED7D31"/>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5B9BD5"/>
      </a:accent1>
      <a:accent2>
        <a:srgbClr val="ED7D31"/>
      </a:accent2>
      <a:accent3>
        <a:srgbClr val="FFFFFF"/>
      </a:accent3>
      <a:accent4>
        <a:srgbClr val="5B9BD5"/>
      </a:accent4>
      <a:accent5>
        <a:srgbClr val="ED7D31"/>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5B9BD5"/>
      </a:accent1>
      <a:accent2>
        <a:srgbClr val="ED7D31"/>
      </a:accent2>
      <a:accent3>
        <a:srgbClr val="FFFFFF"/>
      </a:accent3>
      <a:accent4>
        <a:srgbClr val="5B9BD5"/>
      </a:accent4>
      <a:accent5>
        <a:srgbClr val="ED7D31"/>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5B9BD5"/>
      </a:accent1>
      <a:accent2>
        <a:srgbClr val="ED7D31"/>
      </a:accent2>
      <a:accent3>
        <a:srgbClr val="FFFFFF"/>
      </a:accent3>
      <a:accent4>
        <a:srgbClr val="5B9BD5"/>
      </a:accent4>
      <a:accent5>
        <a:srgbClr val="ED7D31"/>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efault Design">
  <a:themeElements>
    <a:clrScheme name="Office">
      <a:dk1>
        <a:srgbClr val="000000"/>
      </a:dk1>
      <a:lt1>
        <a:srgbClr val="FFFFFF"/>
      </a:lt1>
      <a:dk2>
        <a:srgbClr val="44546A"/>
      </a:dk2>
      <a:lt2>
        <a:srgbClr val="E7E6E6"/>
      </a:lt2>
      <a:accent1>
        <a:srgbClr val="5B9BD5"/>
      </a:accent1>
      <a:accent2>
        <a:srgbClr val="ED7D31"/>
      </a:accent2>
      <a:accent3>
        <a:srgbClr val="FFFFFF"/>
      </a:accent3>
      <a:accent4>
        <a:srgbClr val="5B9BD5"/>
      </a:accent4>
      <a:accent5>
        <a:srgbClr val="ED7D31"/>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