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6382b07c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6382b07c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6382b07c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6382b07c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6382b07c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6382b07c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6382b07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6382b07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6382b07c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6382b07c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6382b07c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6382b07c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6382b07c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6382b07c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6382b07c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6382b07c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6382b07c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6382b07c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6382b07c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6382b07c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6382b07c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6382b07c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We’re going on a minibeast hunt!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270700"/>
            <a:ext cx="8520600" cy="4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We’re going on a minibeast hunt, we’re going to catch some creepy ones! What a beautiful day, we’re not scared!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11700" y="270700"/>
            <a:ext cx="8520600" cy="4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omic Sans MS"/>
                <a:ea typeface="Comic Sans MS"/>
                <a:cs typeface="Comic Sans MS"/>
                <a:sym typeface="Comic Sans MS"/>
              </a:rPr>
              <a:t>Oh no! What’s that!</a:t>
            </a:r>
            <a:endParaRPr b="1"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2 big eyes,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8 long hairy legs,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It’s a spider!!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1625" y="1361700"/>
            <a:ext cx="5904700" cy="331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11700" y="270700"/>
            <a:ext cx="8520600" cy="4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Quick!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Back through the mud - squish squash, squish squash.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Back through the river - splish splash, splish splash.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Back through the swamp - squelch squerch, squelch squerch.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Back through the grass - swishy swashy, swishy swashy.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Into the house, shut the door, into bed, under the covers.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WE’RE NOT GOING ON A MINIBEAST HUNT AGAIN!!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11700" y="270700"/>
            <a:ext cx="8520600" cy="4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We’re going on a minibeast hunt, we’re going to catch some slimey ones! What a beautiful day, we’re not scared!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75" y="2333275"/>
            <a:ext cx="3223025" cy="23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1351" y="2571750"/>
            <a:ext cx="3048300" cy="20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270700"/>
            <a:ext cx="8520600" cy="4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Oh no! Long grass!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We can’t go over it! We can’t go under it! We will have to go through it!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Swishy swashy, swishy swashy!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270700"/>
            <a:ext cx="8520600" cy="4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We’re going on a minibeast hunt, we’re going to catch some big ones! What a beautiful day, we’re not scared!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163" y="2311163"/>
            <a:ext cx="229552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7838" y="2311175"/>
            <a:ext cx="199072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1688" y="2349263"/>
            <a:ext cx="239077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270700"/>
            <a:ext cx="8520600" cy="4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Oh no! A swamp!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We can’t go over it! We can’t go under it! We will have to go through it!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Squelch squerch, squelch, squerch!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270700"/>
            <a:ext cx="8520600" cy="4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We’re going on a minibeast hunt, we’re going to catch some small ones! What a beautiful day, we’re not scared!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 b="12280" l="0" r="862" t="0"/>
          <a:stretch/>
        </p:blipFill>
        <p:spPr>
          <a:xfrm>
            <a:off x="2607475" y="3519250"/>
            <a:ext cx="1680925" cy="116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1719" y="2194569"/>
            <a:ext cx="1160175" cy="116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b="12280" l="0" r="862" t="0"/>
          <a:stretch/>
        </p:blipFill>
        <p:spPr>
          <a:xfrm>
            <a:off x="641800" y="2359075"/>
            <a:ext cx="1680925" cy="116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12280" l="0" r="862" t="0"/>
          <a:stretch/>
        </p:blipFill>
        <p:spPr>
          <a:xfrm>
            <a:off x="5299175" y="2739325"/>
            <a:ext cx="1680925" cy="116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1819" y="2478169"/>
            <a:ext cx="1160175" cy="116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270700"/>
            <a:ext cx="8520600" cy="4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Oh no! A River!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We can’t go over it! We can’t go under it! We will have to go through it!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Splish splash, splish splash!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270700"/>
            <a:ext cx="8520600" cy="4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We’re going on a minibeast hunt, we’re going to catch some flying ones! What a beautiful day, we’re not scared!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872" y="166197"/>
            <a:ext cx="2094225" cy="1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0087" y="159300"/>
            <a:ext cx="1309208" cy="140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1275" y="159300"/>
            <a:ext cx="1376386" cy="14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F9000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270700"/>
            <a:ext cx="8520600" cy="4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Oh no! Mud!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We can’t go over it! We can’t go under it! We will have to go through it!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Squish squash, squish, squash!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