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A2CB4-90E7-4E5B-B966-32DDF2F50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C8D99-E23D-4317-B50F-39C625904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6450F-B0E0-4A86-96C5-2CA735E9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73F9-D9D4-483D-A111-8A40223C3731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E6072-3526-4222-B842-00971185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E439E-845F-4968-B3D8-7CB6BA14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86FB-0FB3-4443-A0AF-B7CDFDBCF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878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4FF9C-00ED-4A8B-A966-58BE0A7F5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AFE1AD-17DA-4932-9E9E-23F710A7D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0B177-435C-4A3E-B53B-A0585CF18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73F9-D9D4-483D-A111-8A40223C3731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F0146-88F4-4C7E-BC2A-C2CCAC36D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C90E-8AAE-45F0-9CB8-94F7B8277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86FB-0FB3-4443-A0AF-B7CDFDBCF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62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368A13-C190-431D-AAF2-B340B285B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05203-513F-4239-AAA7-3066E77E3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971FB-4A6F-4676-9418-93B0A4C1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73F9-D9D4-483D-A111-8A40223C3731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9B1A-29CB-4618-831D-A2E7AB80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61742-B01F-438E-92C0-76AC480B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86FB-0FB3-4443-A0AF-B7CDFDBCF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73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8B4D-9FE2-490E-AC96-B42BE8ADC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AEF99-ACF8-4E01-86ED-2EC4B336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01B3D-19BA-4E69-A508-3C610E493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73F9-D9D4-483D-A111-8A40223C3731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B470F-7207-4000-9F2B-0E50C7D7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B3C3F-F555-4108-BA48-BA22B496F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86FB-0FB3-4443-A0AF-B7CDFDBCF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73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E019-D898-40DC-AE87-0550A2B7F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75C67-0CAE-428F-8687-F83CC1E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463D4-8219-4614-8473-8BD28E992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73F9-D9D4-483D-A111-8A40223C3731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4D4A7-4801-48F7-AAE2-A67D903CB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17488-4B47-487B-9C4E-791F16FD6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86FB-0FB3-4443-A0AF-B7CDFDBCF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6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2BB42-69C8-4C91-9A75-36D7B228F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4A0B0-F4DA-4E58-83CC-A2CF885464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897A6-B8C4-4E91-B99B-8EE1F9EA0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4E076-FD09-47D6-90A5-733ACD65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73F9-D9D4-483D-A111-8A40223C3731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728AF-7577-46A8-8812-6AC4F1A2D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596C2-DB2C-46A5-874B-E478A00D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86FB-0FB3-4443-A0AF-B7CDFDBCF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950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089D4-FEA3-4599-8A0F-A0F145D0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BF9D4-F502-4930-B279-83A3FE62F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5E62B-9F0B-4C2C-B9A6-E8F9452E6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7CCB0D-639C-4102-8455-76DC28A1A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15469-AC0F-4EDB-A85D-A6FA26FCA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E6F03A-321D-4DB2-A7C2-9056B5F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73F9-D9D4-483D-A111-8A40223C3731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46E52B-742E-4A63-A409-29714D1A8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E6370-DBAD-442E-BAF9-F8A1916E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86FB-0FB3-4443-A0AF-B7CDFDBCF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800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2FD41-349A-4A46-9018-963BECB4C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53050-2E20-4B13-9E33-1013B51D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73F9-D9D4-483D-A111-8A40223C3731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A4C461-8FBD-4673-A534-2289675F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D2ECD-515F-4012-9A80-FE2C6173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86FB-0FB3-4443-A0AF-B7CDFDBCF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25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5909E5-E0D6-4BB3-B272-2C509BB1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73F9-D9D4-483D-A111-8A40223C3731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EE72A-3B66-4036-8B80-36BADD1A5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46F95-5F9F-43CA-8D14-AC59E5DF9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86FB-0FB3-4443-A0AF-B7CDFDBCF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8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02C5-5708-48C6-A07E-98C363034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86A11-9D1E-47B0-8BB0-6012C9092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3A12F-81A8-4C89-B3E8-F7BFF7338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2C674-BDC3-4704-B6A3-776383DE7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73F9-D9D4-483D-A111-8A40223C3731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CA5D6-EB47-4F5D-9A01-6C594402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397EA-3B10-49EA-8512-62D97903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86FB-0FB3-4443-A0AF-B7CDFDBCF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826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EF4AF-2FF8-472F-ACE6-A85F831B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22B024-D453-4F29-8889-F339785800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02CB3-47B1-4F27-A731-781709A38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0535F-4FB2-47ED-82E0-7C10EA7A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73F9-D9D4-483D-A111-8A40223C3731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A3AF3-B329-4F52-B34F-E51737A49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AE7BD-C68F-43FE-B405-A278515C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386FB-0FB3-4443-A0AF-B7CDFDBCF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17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2EF07D-E37D-4575-8D83-70ADCC48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DA15F-9936-4133-B608-8C01E0093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92629-A0A4-445C-A1BE-419D59312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873F9-D9D4-483D-A111-8A40223C3731}" type="datetimeFigureOut">
              <a:rPr lang="en-GB" smtClean="0"/>
              <a:t>28/05/2020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60597-E85B-4C06-B428-4AAF33A56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8F227-CFBA-4074-BAD4-252EDDA86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386FB-0FB3-4443-A0AF-B7CDFDBCF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75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ook, box, table&#10;&#10;Description automatically generated">
            <a:extLst>
              <a:ext uri="{FF2B5EF4-FFF2-40B4-BE49-F238E27FC236}">
                <a16:creationId xmlns:a16="http://schemas.microsoft.com/office/drawing/2014/main" id="{7EAEFBBE-0CE6-4F60-B76B-8EC022CF7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4" t="4164" r="9932" b="5677"/>
          <a:stretch/>
        </p:blipFill>
        <p:spPr>
          <a:xfrm rot="5400000">
            <a:off x="2897497" y="237588"/>
            <a:ext cx="6858000" cy="63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05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90D1CD3-CD78-451B-AB1E-E1FB2E35D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2" b="8579"/>
          <a:stretch/>
        </p:blipFill>
        <p:spPr>
          <a:xfrm>
            <a:off x="312575" y="333569"/>
            <a:ext cx="11432872" cy="61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21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oman, room&#10;&#10;Description automatically generated">
            <a:extLst>
              <a:ext uri="{FF2B5EF4-FFF2-40B4-BE49-F238E27FC236}">
                <a16:creationId xmlns:a16="http://schemas.microsoft.com/office/drawing/2014/main" id="{7B56649F-F683-4C39-A207-59F7D21D73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6" b="7098"/>
          <a:stretch/>
        </p:blipFill>
        <p:spPr>
          <a:xfrm>
            <a:off x="101082" y="139959"/>
            <a:ext cx="11792412" cy="657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2CA04B-5BB6-4EFC-BF5D-34064BDADA43}"/>
              </a:ext>
            </a:extLst>
          </p:cNvPr>
          <p:cNvSpPr txBox="1"/>
          <p:nvPr/>
        </p:nvSpPr>
        <p:spPr>
          <a:xfrm>
            <a:off x="5570290" y="6071710"/>
            <a:ext cx="216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Resource:</a:t>
            </a:r>
          </a:p>
          <a:p>
            <a:r>
              <a:rPr lang="en-GB" dirty="0">
                <a:solidFill>
                  <a:srgbClr val="FF0000"/>
                </a:solidFill>
              </a:rPr>
              <a:t>Waving goodbye</a:t>
            </a:r>
          </a:p>
        </p:txBody>
      </p:sp>
    </p:spTree>
    <p:extLst>
      <p:ext uri="{BB962C8B-B14F-4D97-AF65-F5344CB8AC3E}">
        <p14:creationId xmlns:p14="http://schemas.microsoft.com/office/powerpoint/2010/main" val="3469331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C6610A9-FA37-4F02-9CBD-A23617B489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r="4218"/>
          <a:stretch/>
        </p:blipFill>
        <p:spPr>
          <a:xfrm rot="5400000">
            <a:off x="2720034" y="477645"/>
            <a:ext cx="6671389" cy="58653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2D3E2A-91BA-4A5E-AD1E-A36C96D7E13E}"/>
              </a:ext>
            </a:extLst>
          </p:cNvPr>
          <p:cNvSpPr txBox="1"/>
          <p:nvPr/>
        </p:nvSpPr>
        <p:spPr>
          <a:xfrm>
            <a:off x="142613" y="5469622"/>
            <a:ext cx="2164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Resource:</a:t>
            </a:r>
          </a:p>
          <a:p>
            <a:r>
              <a:rPr lang="en-GB" dirty="0">
                <a:solidFill>
                  <a:srgbClr val="FF0000"/>
                </a:solidFill>
              </a:rPr>
              <a:t>Sand / water</a:t>
            </a:r>
          </a:p>
          <a:p>
            <a:r>
              <a:rPr lang="en-GB" dirty="0">
                <a:solidFill>
                  <a:srgbClr val="FF0000"/>
                </a:solidFill>
              </a:rPr>
              <a:t>Airplane sound</a:t>
            </a:r>
          </a:p>
        </p:txBody>
      </p:sp>
    </p:spTree>
    <p:extLst>
      <p:ext uri="{BB962C8B-B14F-4D97-AF65-F5344CB8AC3E}">
        <p14:creationId xmlns:p14="http://schemas.microsoft.com/office/powerpoint/2010/main" val="330552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room, room&#10;&#10;Description automatically generated">
            <a:extLst>
              <a:ext uri="{FF2B5EF4-FFF2-40B4-BE49-F238E27FC236}">
                <a16:creationId xmlns:a16="http://schemas.microsoft.com/office/drawing/2014/main" id="{967F562B-B846-427B-804E-D65E105D9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719" r="13333"/>
          <a:stretch/>
        </p:blipFill>
        <p:spPr>
          <a:xfrm rot="5400000">
            <a:off x="2403270" y="66624"/>
            <a:ext cx="6783351" cy="6799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5265D8-4A92-4061-92FF-0C2994A598E4}"/>
              </a:ext>
            </a:extLst>
          </p:cNvPr>
          <p:cNvSpPr txBox="1"/>
          <p:nvPr/>
        </p:nvSpPr>
        <p:spPr>
          <a:xfrm>
            <a:off x="142613" y="5469622"/>
            <a:ext cx="2164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Resource:</a:t>
            </a:r>
          </a:p>
          <a:p>
            <a:r>
              <a:rPr lang="en-GB" dirty="0">
                <a:solidFill>
                  <a:srgbClr val="FF0000"/>
                </a:solidFill>
              </a:rPr>
              <a:t>Airplane sound / picture of an airplane</a:t>
            </a:r>
          </a:p>
        </p:txBody>
      </p:sp>
    </p:spTree>
    <p:extLst>
      <p:ext uri="{BB962C8B-B14F-4D97-AF65-F5344CB8AC3E}">
        <p14:creationId xmlns:p14="http://schemas.microsoft.com/office/powerpoint/2010/main" val="3566394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oman, room&#10;&#10;Description automatically generated">
            <a:extLst>
              <a:ext uri="{FF2B5EF4-FFF2-40B4-BE49-F238E27FC236}">
                <a16:creationId xmlns:a16="http://schemas.microsoft.com/office/drawing/2014/main" id="{D01DEB93-1336-4A8A-85BC-3E27E8384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2" r="2449" b="8034"/>
          <a:stretch/>
        </p:blipFill>
        <p:spPr>
          <a:xfrm>
            <a:off x="246307" y="100304"/>
            <a:ext cx="11699385" cy="66573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4C46B0-DD31-4E97-AB26-AE3E9A96636F}"/>
              </a:ext>
            </a:extLst>
          </p:cNvPr>
          <p:cNvSpPr txBox="1"/>
          <p:nvPr/>
        </p:nvSpPr>
        <p:spPr>
          <a:xfrm>
            <a:off x="369116" y="5595457"/>
            <a:ext cx="2617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Resource:</a:t>
            </a:r>
          </a:p>
          <a:p>
            <a:r>
              <a:rPr lang="en-GB" dirty="0">
                <a:solidFill>
                  <a:srgbClr val="FF0000"/>
                </a:solidFill>
              </a:rPr>
              <a:t>Bus toy or the song ‘the wheels on the </a:t>
            </a:r>
            <a:r>
              <a:rPr lang="en-GB" dirty="0" err="1">
                <a:solidFill>
                  <a:srgbClr val="FF0000"/>
                </a:solidFill>
              </a:rPr>
              <a:t>bus’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58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room&#10;&#10;Description automatically generated">
            <a:extLst>
              <a:ext uri="{FF2B5EF4-FFF2-40B4-BE49-F238E27FC236}">
                <a16:creationId xmlns:a16="http://schemas.microsoft.com/office/drawing/2014/main" id="{8EDB0694-878D-4EFE-BBA5-67716A6C4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1" r="3946" b="13114"/>
          <a:stretch/>
        </p:blipFill>
        <p:spPr>
          <a:xfrm>
            <a:off x="245584" y="127483"/>
            <a:ext cx="11382049" cy="6368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6388F8-4444-49D6-8DA7-F227BB5D00F2}"/>
              </a:ext>
            </a:extLst>
          </p:cNvPr>
          <p:cNvSpPr txBox="1"/>
          <p:nvPr/>
        </p:nvSpPr>
        <p:spPr>
          <a:xfrm>
            <a:off x="3523377" y="5572295"/>
            <a:ext cx="2667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Resource:</a:t>
            </a:r>
          </a:p>
          <a:p>
            <a:r>
              <a:rPr lang="en-GB" dirty="0">
                <a:solidFill>
                  <a:srgbClr val="FF0000"/>
                </a:solidFill>
              </a:rPr>
              <a:t>Suitcase / bag for your child to feel</a:t>
            </a:r>
          </a:p>
        </p:txBody>
      </p:sp>
    </p:spTree>
    <p:extLst>
      <p:ext uri="{BB962C8B-B14F-4D97-AF65-F5344CB8AC3E}">
        <p14:creationId xmlns:p14="http://schemas.microsoft.com/office/powerpoint/2010/main" val="737434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anding, table, woman, holding&#10;&#10;Description automatically generated">
            <a:extLst>
              <a:ext uri="{FF2B5EF4-FFF2-40B4-BE49-F238E27FC236}">
                <a16:creationId xmlns:a16="http://schemas.microsoft.com/office/drawing/2014/main" id="{C2403FAD-005D-488C-9CB5-F6B970781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9" r="1088" b="12025"/>
          <a:stretch/>
        </p:blipFill>
        <p:spPr>
          <a:xfrm>
            <a:off x="274587" y="153955"/>
            <a:ext cx="11642826" cy="6550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5D832A-26AA-4C0B-BB23-A8F5E1B909B5}"/>
              </a:ext>
            </a:extLst>
          </p:cNvPr>
          <p:cNvSpPr txBox="1"/>
          <p:nvPr/>
        </p:nvSpPr>
        <p:spPr>
          <a:xfrm>
            <a:off x="4773336" y="5360565"/>
            <a:ext cx="2164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Resource:</a:t>
            </a:r>
          </a:p>
          <a:p>
            <a:r>
              <a:rPr lang="en-GB" dirty="0">
                <a:solidFill>
                  <a:srgbClr val="FF0000"/>
                </a:solidFill>
              </a:rPr>
              <a:t>Airplane sound / picture of an airplane</a:t>
            </a:r>
          </a:p>
        </p:txBody>
      </p:sp>
    </p:spTree>
    <p:extLst>
      <p:ext uri="{BB962C8B-B14F-4D97-AF65-F5344CB8AC3E}">
        <p14:creationId xmlns:p14="http://schemas.microsoft.com/office/powerpoint/2010/main" val="2259176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DF851124-9720-4EB0-B539-A81777752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8" r="953" b="7673"/>
          <a:stretch/>
        </p:blipFill>
        <p:spPr>
          <a:xfrm>
            <a:off x="408992" y="101163"/>
            <a:ext cx="11374016" cy="665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74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594B06E-DFA5-4623-91DD-0C699B165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3" r="2177" b="8034"/>
          <a:stretch/>
        </p:blipFill>
        <p:spPr>
          <a:xfrm>
            <a:off x="387220" y="107300"/>
            <a:ext cx="11464764" cy="6601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CFBC12-BF7A-4D56-A3D4-93A4665CC308}"/>
              </a:ext>
            </a:extLst>
          </p:cNvPr>
          <p:cNvSpPr txBox="1"/>
          <p:nvPr/>
        </p:nvSpPr>
        <p:spPr>
          <a:xfrm>
            <a:off x="268448" y="5419288"/>
            <a:ext cx="2164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Resource:</a:t>
            </a:r>
          </a:p>
          <a:p>
            <a:r>
              <a:rPr lang="en-GB" dirty="0">
                <a:solidFill>
                  <a:srgbClr val="FF0000"/>
                </a:solidFill>
              </a:rPr>
              <a:t>Sweets / chocolate to smell, feel or taste</a:t>
            </a:r>
          </a:p>
        </p:txBody>
      </p:sp>
    </p:spTree>
    <p:extLst>
      <p:ext uri="{BB962C8B-B14F-4D97-AF65-F5344CB8AC3E}">
        <p14:creationId xmlns:p14="http://schemas.microsoft.com/office/powerpoint/2010/main" val="330825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5AC8766-DD5A-4F31-8FA3-E4762AD048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9" r="-1769" b="4406"/>
          <a:stretch/>
        </p:blipFill>
        <p:spPr>
          <a:xfrm>
            <a:off x="264057" y="167951"/>
            <a:ext cx="11927943" cy="65220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2F51D0-B087-43D0-B2EB-0CAFBE61D7BF}"/>
              </a:ext>
            </a:extLst>
          </p:cNvPr>
          <p:cNvSpPr txBox="1"/>
          <p:nvPr/>
        </p:nvSpPr>
        <p:spPr>
          <a:xfrm>
            <a:off x="264057" y="6043718"/>
            <a:ext cx="575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Resource:</a:t>
            </a:r>
          </a:p>
          <a:p>
            <a:r>
              <a:rPr lang="en-GB" dirty="0">
                <a:solidFill>
                  <a:srgbClr val="FF0000"/>
                </a:solidFill>
              </a:rPr>
              <a:t>Cotton wool (for clouds)</a:t>
            </a:r>
          </a:p>
        </p:txBody>
      </p:sp>
    </p:spTree>
    <p:extLst>
      <p:ext uri="{BB962C8B-B14F-4D97-AF65-F5344CB8AC3E}">
        <p14:creationId xmlns:p14="http://schemas.microsoft.com/office/powerpoint/2010/main" val="4256718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hoto, woman, people, group&#10;&#10;Description automatically generated">
            <a:extLst>
              <a:ext uri="{FF2B5EF4-FFF2-40B4-BE49-F238E27FC236}">
                <a16:creationId xmlns:a16="http://schemas.microsoft.com/office/drawing/2014/main" id="{D686FCCA-EA27-475C-8C9C-5D501F2BF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1" b="8217"/>
          <a:stretch/>
        </p:blipFill>
        <p:spPr>
          <a:xfrm>
            <a:off x="142613" y="244928"/>
            <a:ext cx="11909885" cy="6368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13B339-A854-42D3-BFFC-7AC3EF67065D}"/>
              </a:ext>
            </a:extLst>
          </p:cNvPr>
          <p:cNvSpPr txBox="1"/>
          <p:nvPr/>
        </p:nvSpPr>
        <p:spPr>
          <a:xfrm>
            <a:off x="142613" y="5469622"/>
            <a:ext cx="2894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Resource:</a:t>
            </a:r>
          </a:p>
          <a:p>
            <a:r>
              <a:rPr lang="en-GB" dirty="0">
                <a:solidFill>
                  <a:srgbClr val="FF0000"/>
                </a:solidFill>
              </a:rPr>
              <a:t>Headphones, buttons for children to press (perhaps a remote?)</a:t>
            </a:r>
          </a:p>
        </p:txBody>
      </p:sp>
    </p:spTree>
    <p:extLst>
      <p:ext uri="{BB962C8B-B14F-4D97-AF65-F5344CB8AC3E}">
        <p14:creationId xmlns:p14="http://schemas.microsoft.com/office/powerpoint/2010/main" val="2720134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86</Words>
  <Application>Microsoft Office PowerPoint</Application>
  <PresentationFormat>Widescreen</PresentationFormat>
  <Paragraphs>19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Whitehouse</dc:creator>
  <cp:lastModifiedBy>Christopher Whitehouse</cp:lastModifiedBy>
  <cp:revision>9</cp:revision>
  <dcterms:created xsi:type="dcterms:W3CDTF">2020-05-18T15:17:44Z</dcterms:created>
  <dcterms:modified xsi:type="dcterms:W3CDTF">2020-05-28T11:52:06Z</dcterms:modified>
</cp:coreProperties>
</file>