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3AFEBD-BA55-1241-7AF7-424C5326E8BD}" v="281" dt="2020-03-23T09:04:15.3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2" autoAdjust="0"/>
    <p:restoredTop sz="94660"/>
  </p:normalViewPr>
  <p:slideViewPr>
    <p:cSldViewPr snapToGrid="0">
      <p:cViewPr varScale="1">
        <p:scale>
          <a:sx n="77" d="100"/>
          <a:sy n="77" d="100"/>
        </p:scale>
        <p:origin x="6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45166-3915-464A-A9D4-B0197408DDF5}" type="datetimeFigureOut">
              <a:rPr lang="en-US"/>
              <a:t>3/23/2020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EEC4B-B171-47A1-BF0D-7EED32B76F1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43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Drag the day of the week and the taste of the day into the box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Taste and smell the cherry if available.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EEC4B-B171-47A1-BF0D-7EED32B76F1E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347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Turn the lights off and make a relaxing setting. Clap hands to different speeds. Clap hands on knees.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EEC4B-B171-47A1-BF0D-7EED32B76F1E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267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This slide is suitable for SO, TI, HP, BG and BS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EEC4B-B171-47A1-BF0D-7EED32B76F1E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282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This slide is suitable for SO, TI, HP, BG and BS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EEC4B-B171-47A1-BF0D-7EED32B76F1E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31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Counting songs- Mathematics and Numeracy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EEC4B-B171-47A1-BF0D-7EED32B76F1E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016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OWDb2TBYD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E3p_51tJx0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hyperlink" Target="https://www.youtube.com/watch?v=pBjFM-Di7_M" TargetMode="Externa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4B2C5AF-CC83-4246-8090-DD2566ED98A4}"/>
              </a:ext>
            </a:extLst>
          </p:cNvPr>
          <p:cNvSpPr/>
          <p:nvPr/>
        </p:nvSpPr>
        <p:spPr>
          <a:xfrm>
            <a:off x="4914900" y="390525"/>
            <a:ext cx="4895850" cy="3810000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picture containing clock, drawing&#10;&#10;Description generated with very high confidence">
            <a:extLst>
              <a:ext uri="{FF2B5EF4-FFF2-40B4-BE49-F238E27FC236}">
                <a16:creationId xmlns:a16="http://schemas.microsoft.com/office/drawing/2014/main" id="{28BABBBC-43F6-4ED5-8EEC-DD91D0809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3" y="4605338"/>
            <a:ext cx="2219325" cy="1943100"/>
          </a:xfrm>
          <a:prstGeom prst="rect">
            <a:avLst/>
          </a:prstGeom>
        </p:spPr>
      </p:pic>
      <p:pic>
        <p:nvPicPr>
          <p:cNvPr id="8" name="Picture 8" descr="A picture containing object, clock, black, white&#10;&#10;Description generated with very high confidence">
            <a:extLst>
              <a:ext uri="{FF2B5EF4-FFF2-40B4-BE49-F238E27FC236}">
                <a16:creationId xmlns:a16="http://schemas.microsoft.com/office/drawing/2014/main" id="{351F6122-731F-4BD8-9761-80EF43425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450" y="4719638"/>
            <a:ext cx="1847850" cy="1828800"/>
          </a:xfrm>
          <a:prstGeom prst="rect">
            <a:avLst/>
          </a:prstGeom>
        </p:spPr>
      </p:pic>
      <p:pic>
        <p:nvPicPr>
          <p:cNvPr id="10" name="Picture 10" descr="A picture containing object, clock, drawing, white&#10;&#10;Description generated with very high confidence">
            <a:extLst>
              <a:ext uri="{FF2B5EF4-FFF2-40B4-BE49-F238E27FC236}">
                <a16:creationId xmlns:a16="http://schemas.microsoft.com/office/drawing/2014/main" id="{7BD831F0-586B-4D5C-AEBA-21DD84CF7F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300" y="4776788"/>
            <a:ext cx="1895475" cy="1828800"/>
          </a:xfrm>
          <a:prstGeom prst="rect">
            <a:avLst/>
          </a:prstGeom>
        </p:spPr>
      </p:pic>
      <p:pic>
        <p:nvPicPr>
          <p:cNvPr id="12" name="Picture 12" descr="A close up of a clock&#10;&#10;Description generated with high confidence">
            <a:extLst>
              <a:ext uri="{FF2B5EF4-FFF2-40B4-BE49-F238E27FC236}">
                <a16:creationId xmlns:a16="http://schemas.microsoft.com/office/drawing/2014/main" id="{56A312B7-16A1-449C-947B-E4F99F2A11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8938" y="4781550"/>
            <a:ext cx="1885950" cy="1828800"/>
          </a:xfrm>
          <a:prstGeom prst="rect">
            <a:avLst/>
          </a:prstGeom>
        </p:spPr>
      </p:pic>
      <p:pic>
        <p:nvPicPr>
          <p:cNvPr id="14" name="Picture 14" descr="A picture containing object, clock, drawing&#10;&#10;Description generated with very high confidence">
            <a:extLst>
              <a:ext uri="{FF2B5EF4-FFF2-40B4-BE49-F238E27FC236}">
                <a16:creationId xmlns:a16="http://schemas.microsoft.com/office/drawing/2014/main" id="{BF08ED1B-744B-453B-AACF-08C121A647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4925" y="4781550"/>
            <a:ext cx="1771650" cy="1828800"/>
          </a:xfrm>
          <a:prstGeom prst="rect">
            <a:avLst/>
          </a:prstGeom>
        </p:spPr>
      </p:pic>
      <p:pic>
        <p:nvPicPr>
          <p:cNvPr id="16" name="Picture 16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21DF2E5D-01E8-4C67-97F0-7B8BAEDC9F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663" y="566738"/>
            <a:ext cx="1000125" cy="1019175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18" name="Picture 1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C0CD10C-6194-4DB4-B76A-B5460F76D9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2213" y="566738"/>
            <a:ext cx="1000125" cy="1019175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20" name="Picture 20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E597A9FF-B111-4EEB-ADC3-D20A1244C5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1638" y="1909763"/>
            <a:ext cx="790575" cy="1019175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22" name="Picture 2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E4B5485A-2CF3-431E-8CDF-F50CF186EB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1025" y="3195638"/>
            <a:ext cx="1009650" cy="1000125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24" name="Picture 24" descr="A picture containing weapon, window&#10;&#10;Description generated with very high confidence">
            <a:extLst>
              <a:ext uri="{FF2B5EF4-FFF2-40B4-BE49-F238E27FC236}">
                <a16:creationId xmlns:a16="http://schemas.microsoft.com/office/drawing/2014/main" id="{61CA868D-DB49-4319-AA58-7DFA39594A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95575" y="3195638"/>
            <a:ext cx="895350" cy="904875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81F243A-9923-41B9-A2B2-2A9CDAD4F0A9}"/>
              </a:ext>
            </a:extLst>
          </p:cNvPr>
          <p:cNvSpPr txBox="1"/>
          <p:nvPr/>
        </p:nvSpPr>
        <p:spPr>
          <a:xfrm>
            <a:off x="4178490" y="5304429"/>
            <a:ext cx="56319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ea typeface="+mn-lt"/>
                <a:cs typeface="+mn-lt"/>
                <a:hlinkClick r:id="rId3"/>
              </a:rPr>
              <a:t>https://www.youtube.com/watch?v=MOWDb2TBYDg</a:t>
            </a:r>
            <a:endParaRPr lang="en-US"/>
          </a:p>
        </p:txBody>
      </p:sp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395C55B-2E81-4E46-9BF2-183E0DCE38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09" t="16912" r="35685" b="22794"/>
          <a:stretch/>
        </p:blipFill>
        <p:spPr>
          <a:xfrm>
            <a:off x="2995683" y="553445"/>
            <a:ext cx="7666824" cy="4376429"/>
          </a:xfrm>
          <a:prstGeom prst="rect">
            <a:avLst/>
          </a:prstGeom>
        </p:spPr>
      </p:pic>
      <p:pic>
        <p:nvPicPr>
          <p:cNvPr id="8" name="Picture 8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70683C37-BF1B-48A0-A3ED-7BC504A79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970" y="1420789"/>
            <a:ext cx="2390775" cy="26289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01150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DFF132-F8BF-4F1C-99AF-54A480FFFFEF}"/>
              </a:ext>
            </a:extLst>
          </p:cNvPr>
          <p:cNvSpPr/>
          <p:nvPr/>
        </p:nvSpPr>
        <p:spPr>
          <a:xfrm>
            <a:off x="3432413" y="276368"/>
            <a:ext cx="5106535" cy="401471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D48B62-9504-433C-A8E6-4B1860676EB0}"/>
              </a:ext>
            </a:extLst>
          </p:cNvPr>
          <p:cNvSpPr txBox="1"/>
          <p:nvPr/>
        </p:nvSpPr>
        <p:spPr>
          <a:xfrm>
            <a:off x="391236" y="516339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HP, TI, SO, BS and BG- Drag the red items into the box</a:t>
            </a:r>
          </a:p>
        </p:txBody>
      </p:sp>
      <p:pic>
        <p:nvPicPr>
          <p:cNvPr id="3" name="Picture 4" descr="A red apple sitting on a table&#10;&#10;Description generated with high confidence">
            <a:extLst>
              <a:ext uri="{FF2B5EF4-FFF2-40B4-BE49-F238E27FC236}">
                <a16:creationId xmlns:a16="http://schemas.microsoft.com/office/drawing/2014/main" id="{C32C039E-1AC5-47D2-94BC-B595DDB0C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654" y="4639101"/>
            <a:ext cx="2106305" cy="2106305"/>
          </a:xfrm>
          <a:prstGeom prst="rect">
            <a:avLst/>
          </a:prstGeom>
        </p:spPr>
      </p:pic>
      <p:pic>
        <p:nvPicPr>
          <p:cNvPr id="6" name="Picture 6" descr="A picture containing ball, drawing&#10;&#10;Description generated with very high confidence">
            <a:extLst>
              <a:ext uri="{FF2B5EF4-FFF2-40B4-BE49-F238E27FC236}">
                <a16:creationId xmlns:a16="http://schemas.microsoft.com/office/drawing/2014/main" id="{72554671-6C26-4239-89C9-A8F091AA1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4997" y="4642189"/>
            <a:ext cx="1992574" cy="1975025"/>
          </a:xfrm>
          <a:prstGeom prst="rect">
            <a:avLst/>
          </a:prstGeom>
        </p:spPr>
      </p:pic>
      <p:pic>
        <p:nvPicPr>
          <p:cNvPr id="8" name="Picture 8" descr="A person with collar shirt&#10;&#10;Description generated with very high confidence">
            <a:extLst>
              <a:ext uri="{FF2B5EF4-FFF2-40B4-BE49-F238E27FC236}">
                <a16:creationId xmlns:a16="http://schemas.microsoft.com/office/drawing/2014/main" id="{1D4C7BDB-B463-4ED4-A69B-D55289891F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2042" y="4639101"/>
            <a:ext cx="1856096" cy="185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25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DFF132-F8BF-4F1C-99AF-54A480FFFFEF}"/>
              </a:ext>
            </a:extLst>
          </p:cNvPr>
          <p:cNvSpPr/>
          <p:nvPr/>
        </p:nvSpPr>
        <p:spPr>
          <a:xfrm>
            <a:off x="3432413" y="276368"/>
            <a:ext cx="5106535" cy="401471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D48B62-9504-433C-A8E6-4B1860676EB0}"/>
              </a:ext>
            </a:extLst>
          </p:cNvPr>
          <p:cNvSpPr txBox="1"/>
          <p:nvPr/>
        </p:nvSpPr>
        <p:spPr>
          <a:xfrm>
            <a:off x="391236" y="516339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ML, JM and AM- Drag the red items into the box</a:t>
            </a:r>
          </a:p>
        </p:txBody>
      </p:sp>
      <p:pic>
        <p:nvPicPr>
          <p:cNvPr id="3" name="Picture 4" descr="A red apple sitting on a table&#10;&#10;Description generated with high confidence">
            <a:extLst>
              <a:ext uri="{FF2B5EF4-FFF2-40B4-BE49-F238E27FC236}">
                <a16:creationId xmlns:a16="http://schemas.microsoft.com/office/drawing/2014/main" id="{C32C039E-1AC5-47D2-94BC-B595DDB0C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46" y="4513997"/>
            <a:ext cx="2106305" cy="2106305"/>
          </a:xfrm>
          <a:prstGeom prst="rect">
            <a:avLst/>
          </a:prstGeom>
        </p:spPr>
      </p:pic>
      <p:pic>
        <p:nvPicPr>
          <p:cNvPr id="6" name="Picture 6" descr="A picture containing ball, drawing&#10;&#10;Description generated with very high confidence">
            <a:extLst>
              <a:ext uri="{FF2B5EF4-FFF2-40B4-BE49-F238E27FC236}">
                <a16:creationId xmlns:a16="http://schemas.microsoft.com/office/drawing/2014/main" id="{72554671-6C26-4239-89C9-A8F091AA1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668" y="4642189"/>
            <a:ext cx="1992574" cy="1975025"/>
          </a:xfrm>
          <a:prstGeom prst="rect">
            <a:avLst/>
          </a:prstGeom>
        </p:spPr>
      </p:pic>
      <p:pic>
        <p:nvPicPr>
          <p:cNvPr id="5" name="Picture 6" descr="A green apple&#10;&#10;Description generated with high confidence">
            <a:extLst>
              <a:ext uri="{FF2B5EF4-FFF2-40B4-BE49-F238E27FC236}">
                <a16:creationId xmlns:a16="http://schemas.microsoft.com/office/drawing/2014/main" id="{4F761AF5-4A5D-49D2-8B21-FFBB905C97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929" r="-415" b="-625"/>
          <a:stretch/>
        </p:blipFill>
        <p:spPr>
          <a:xfrm>
            <a:off x="8682251" y="4497828"/>
            <a:ext cx="2116850" cy="2241002"/>
          </a:xfrm>
          <a:prstGeom prst="rect">
            <a:avLst/>
          </a:prstGeom>
        </p:spPr>
      </p:pic>
      <p:pic>
        <p:nvPicPr>
          <p:cNvPr id="9" name="Picture 9" descr="An orange cut in half&#10;&#10;Description generated with very high confidence">
            <a:extLst>
              <a:ext uri="{FF2B5EF4-FFF2-40B4-BE49-F238E27FC236}">
                <a16:creationId xmlns:a16="http://schemas.microsoft.com/office/drawing/2014/main" id="{C612EEBE-570C-4E69-BCC7-9FEA9A22B4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3893" y="4561195"/>
            <a:ext cx="2743200" cy="2057400"/>
          </a:xfrm>
          <a:prstGeom prst="rect">
            <a:avLst/>
          </a:prstGeom>
        </p:spPr>
      </p:pic>
      <p:pic>
        <p:nvPicPr>
          <p:cNvPr id="12" name="Picture 8" descr="A person with collar shirt&#10;&#10;Description generated with very high confidence">
            <a:extLst>
              <a:ext uri="{FF2B5EF4-FFF2-40B4-BE49-F238E27FC236}">
                <a16:creationId xmlns:a16="http://schemas.microsoft.com/office/drawing/2014/main" id="{84E78813-C272-4396-8E99-EFB106A936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6430" y="2557817"/>
            <a:ext cx="1856096" cy="185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25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59D3C3-5333-4FF1-94D5-851C9D02836D}"/>
              </a:ext>
            </a:extLst>
          </p:cNvPr>
          <p:cNvSpPr txBox="1"/>
          <p:nvPr/>
        </p:nvSpPr>
        <p:spPr>
          <a:xfrm>
            <a:off x="425355" y="4951862"/>
            <a:ext cx="537039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ea typeface="+mn-lt"/>
                <a:cs typeface="+mn-lt"/>
                <a:hlinkClick r:id="rId3"/>
              </a:rPr>
              <a:t>https://www.youtube.com/watch?v=2E3p_51tJx0</a:t>
            </a:r>
            <a:endParaRPr lang="en-US"/>
          </a:p>
        </p:txBody>
      </p:sp>
      <p:pic>
        <p:nvPicPr>
          <p:cNvPr id="5" name="Picture 5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240B8C1C-D60A-45CA-9BFE-AA8CD8B47D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84" t="22794" r="34855" b="22059"/>
          <a:stretch/>
        </p:blipFill>
        <p:spPr>
          <a:xfrm>
            <a:off x="368490" y="1611147"/>
            <a:ext cx="5016857" cy="26820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542761-06A5-452F-BB57-719E37A54643}"/>
              </a:ext>
            </a:extLst>
          </p:cNvPr>
          <p:cNvSpPr txBox="1"/>
          <p:nvPr/>
        </p:nvSpPr>
        <p:spPr>
          <a:xfrm>
            <a:off x="1192557" y="952454"/>
            <a:ext cx="336872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Five Little Men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CF8E82-16FC-4AFE-A3B4-87B66B657E76}"/>
              </a:ext>
            </a:extLst>
          </p:cNvPr>
          <p:cNvSpPr txBox="1"/>
          <p:nvPr/>
        </p:nvSpPr>
        <p:spPr>
          <a:xfrm>
            <a:off x="6659254" y="4964656"/>
            <a:ext cx="542725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ea typeface="+mn-lt"/>
                <a:cs typeface="+mn-lt"/>
                <a:hlinkClick r:id="rId5"/>
              </a:rPr>
              <a:t>https://www.youtube.com/watch?v=pBjFM-Di7_M</a:t>
            </a:r>
            <a:endParaRPr lang="en-US"/>
          </a:p>
        </p:txBody>
      </p:sp>
      <p:pic>
        <p:nvPicPr>
          <p:cNvPr id="11" name="Picture 1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CAFEC52-6E1E-4C20-B44E-EE186EE792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39" t="21323" r="35270" b="22794"/>
          <a:stretch/>
        </p:blipFill>
        <p:spPr>
          <a:xfrm>
            <a:off x="6600967" y="1565654"/>
            <a:ext cx="5198844" cy="27843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4AC943-03F1-4C4A-9C09-A36B0F826941}"/>
              </a:ext>
            </a:extLst>
          </p:cNvPr>
          <p:cNvSpPr txBox="1"/>
          <p:nvPr/>
        </p:nvSpPr>
        <p:spPr>
          <a:xfrm>
            <a:off x="7434974" y="921676"/>
            <a:ext cx="402836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/>
              <a:t>10 Fat Sausages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6C7AF6-023D-4445-82DD-85E2B2C6CD28}"/>
              </a:ext>
            </a:extLst>
          </p:cNvPr>
          <p:cNvSpPr txBox="1"/>
          <p:nvPr/>
        </p:nvSpPr>
        <p:spPr>
          <a:xfrm>
            <a:off x="914400" y="354486"/>
            <a:ext cx="9193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Mathematics &amp; Numeracy</a:t>
            </a:r>
            <a:endParaRPr lang="en-GB" sz="3200" b="1" u="sng" dirty="0"/>
          </a:p>
        </p:txBody>
      </p:sp>
    </p:spTree>
    <p:extLst>
      <p:ext uri="{BB962C8B-B14F-4D97-AF65-F5344CB8AC3E}">
        <p14:creationId xmlns:p14="http://schemas.microsoft.com/office/powerpoint/2010/main" val="38764149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162</Words>
  <Application>Microsoft Office PowerPoint</Application>
  <PresentationFormat>Widescreen</PresentationFormat>
  <Paragraphs>20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Lloyd Taylor</dc:creator>
  <cp:lastModifiedBy>Lloyd Taylor</cp:lastModifiedBy>
  <cp:revision>166</cp:revision>
  <dcterms:created xsi:type="dcterms:W3CDTF">2020-03-23T08:35:44Z</dcterms:created>
  <dcterms:modified xsi:type="dcterms:W3CDTF">2020-03-23T09:52:01Z</dcterms:modified>
</cp:coreProperties>
</file>