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6dfd61c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6dfd61c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6dfd61c5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6dfd61c5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dfd61c5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6dfd61c5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6dfd61c5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6dfd61c5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6dfd61c5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6dfd61c5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6dfd61c5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6dfd61c5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6dfd61c5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6dfd61c5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dfd61c5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dfd61c5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6dfd61c5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6dfd61c5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dfd61c5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6dfd61c5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2343" t="0"/>
          <a:stretch/>
        </p:blipFill>
        <p:spPr>
          <a:xfrm rot="-5400000">
            <a:off x="1751464" y="607784"/>
            <a:ext cx="5114451" cy="392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 rotWithShape="1">
          <a:blip r:embed="rId3">
            <a:alphaModFix/>
          </a:blip>
          <a:srcRect b="9105" l="0" r="0" t="8718"/>
          <a:stretch/>
        </p:blipFill>
        <p:spPr>
          <a:xfrm rot="10800000">
            <a:off x="403198" y="2315"/>
            <a:ext cx="8337601" cy="513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 txBox="1"/>
          <p:nvPr/>
        </p:nvSpPr>
        <p:spPr>
          <a:xfrm>
            <a:off x="640800" y="4728875"/>
            <a:ext cx="26988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Vegetables to feel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 rotWithShape="1">
          <a:blip r:embed="rId3">
            <a:alphaModFix/>
          </a:blip>
          <a:srcRect b="5770" l="0" r="0" t="5858"/>
          <a:stretch/>
        </p:blipFill>
        <p:spPr>
          <a:xfrm rot="10800000">
            <a:off x="717026" y="16614"/>
            <a:ext cx="7709950" cy="5110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10770" l="0" r="0" t="8000"/>
          <a:stretch/>
        </p:blipFill>
        <p:spPr>
          <a:xfrm rot="10800000">
            <a:off x="317329" y="49298"/>
            <a:ext cx="8309095" cy="50616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843100" y="4617975"/>
            <a:ext cx="26988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Puppet or doll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15099" l="2133" r="0" t="5598"/>
          <a:stretch/>
        </p:blipFill>
        <p:spPr>
          <a:xfrm rot="10800000">
            <a:off x="341153" y="450"/>
            <a:ext cx="8461696" cy="51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1343250" y="4679575"/>
            <a:ext cx="29208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leaves, grass, sticks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8629" l="0" r="0" t="7995"/>
          <a:stretch/>
        </p:blipFill>
        <p:spPr>
          <a:xfrm rot="10800000">
            <a:off x="524724" y="2316"/>
            <a:ext cx="8217801" cy="513887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4325525" y="4568675"/>
            <a:ext cx="3339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Something hard and something soft / big and small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16602" l="1885" r="4314" t="9672"/>
          <a:stretch/>
        </p:blipFill>
        <p:spPr>
          <a:xfrm rot="10800000">
            <a:off x="224477" y="18001"/>
            <a:ext cx="8695048" cy="5125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1823875" y="4544025"/>
            <a:ext cx="5064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Oats, spoon and bowls (you could do something hot and something cold aswell)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18208" l="0" r="0" t="6079"/>
          <a:stretch/>
        </p:blipFill>
        <p:spPr>
          <a:xfrm rot="10800000">
            <a:off x="90454" y="26964"/>
            <a:ext cx="8963096" cy="508957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4153000" y="4494725"/>
            <a:ext cx="3647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Something hard and soft (you could also do big and small)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14858" l="2738" r="1850" t="8236"/>
          <a:stretch/>
        </p:blipFill>
        <p:spPr>
          <a:xfrm rot="10800000">
            <a:off x="308104" y="-2"/>
            <a:ext cx="8459973" cy="51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3401275" y="4051075"/>
            <a:ext cx="18732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Resource: Teddy bear (3 if you have 3, and of different sizes if possible!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13420" l="0" r="5258" t="8234"/>
          <a:stretch/>
        </p:blipFill>
        <p:spPr>
          <a:xfrm rot="10800000">
            <a:off x="505253" y="-10012"/>
            <a:ext cx="8325647" cy="51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 b="15574" l="0" r="4716" t="4883"/>
          <a:stretch/>
        </p:blipFill>
        <p:spPr>
          <a:xfrm rot="10800000">
            <a:off x="517601" y="2"/>
            <a:ext cx="8207499" cy="513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/>
        </p:nvSpPr>
        <p:spPr>
          <a:xfrm>
            <a:off x="665450" y="4704225"/>
            <a:ext cx="43503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Resource: Foods to smell, feel and taste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