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d088e73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d088e73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d088e73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4d088e73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4d088e73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4d088e73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4d088e73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4d088e73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4d088e7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4d088e7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4d088e7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4d088e7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d088e7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d088e73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d088e73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d088e73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4d088e73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4d088e73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d088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4d088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4d088e73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4d088e73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4491" b="11686"/>
          <a:stretch/>
        </p:blipFill>
        <p:spPr>
          <a:xfrm rot="-5400000">
            <a:off x="2064599" y="180874"/>
            <a:ext cx="4857852" cy="47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l="2089" r="7067"/>
          <a:stretch/>
        </p:blipFill>
        <p:spPr>
          <a:xfrm rot="-5400000">
            <a:off x="2037861" y="-1147714"/>
            <a:ext cx="5068277" cy="743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l="3746" r="8101"/>
          <a:stretch/>
        </p:blipFill>
        <p:spPr>
          <a:xfrm rot="-5400000">
            <a:off x="2015898" y="-1294349"/>
            <a:ext cx="5112201" cy="773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l="2804" r="10906"/>
          <a:stretch/>
        </p:blipFill>
        <p:spPr>
          <a:xfrm rot="-5400000">
            <a:off x="2015139" y="-1379281"/>
            <a:ext cx="5113728" cy="790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l="9038" r="4050"/>
          <a:stretch/>
        </p:blipFill>
        <p:spPr>
          <a:xfrm rot="-5400000">
            <a:off x="2022540" y="-1339578"/>
            <a:ext cx="5098925" cy="782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l="9351" r="12462"/>
          <a:stretch/>
        </p:blipFill>
        <p:spPr>
          <a:xfrm rot="-5400000">
            <a:off x="2026513" y="-1769138"/>
            <a:ext cx="5090972" cy="868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l="9037" r="15267"/>
          <a:stretch/>
        </p:blipFill>
        <p:spPr>
          <a:xfrm rot="-5400000">
            <a:off x="2017449" y="-1949906"/>
            <a:ext cx="5121378" cy="902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l="7069" r="6193"/>
          <a:stretch/>
        </p:blipFill>
        <p:spPr>
          <a:xfrm rot="-5400000">
            <a:off x="2009574" y="-1272060"/>
            <a:ext cx="5001174" cy="768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l="9996" r="9707"/>
          <a:stretch/>
        </p:blipFill>
        <p:spPr>
          <a:xfrm rot="-5400000">
            <a:off x="2063253" y="-1594237"/>
            <a:ext cx="5017496" cy="83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l="6853" r="7792"/>
          <a:stretch/>
        </p:blipFill>
        <p:spPr>
          <a:xfrm rot="-5400000">
            <a:off x="2019349" y="-1415947"/>
            <a:ext cx="5105298" cy="797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l="4057" r="4359"/>
          <a:stretch/>
        </p:blipFill>
        <p:spPr>
          <a:xfrm rot="-5400000">
            <a:off x="1940414" y="-1170003"/>
            <a:ext cx="5140074" cy="748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l="7069" r="6193"/>
          <a:stretch/>
        </p:blipFill>
        <p:spPr>
          <a:xfrm rot="-5400000">
            <a:off x="2053036" y="-1300322"/>
            <a:ext cx="5037924" cy="7744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Charlotte Pittaway</cp:lastModifiedBy>
  <cp:revision>1</cp:revision>
  <dcterms:modified xsi:type="dcterms:W3CDTF">2021-04-20T08:03:11Z</dcterms:modified>
</cp:coreProperties>
</file>