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urce Code Pr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526fa7e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526fa7e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f526fa7e1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f526fa7e1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f526fa7e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f526fa7e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f526fa7e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f526fa7e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526fa7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526fa7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f526fa7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f526fa7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526fa7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526fa7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526fa7e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f526fa7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526fa7e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526fa7e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526fa7e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f526fa7e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526fa7e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526fa7e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f526fa7e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f526fa7e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earning4kids.net/2014/08/13/make-cloud-dough-recipe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happyhooligans.ca/rainbow-rice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thebestideasforkids.com/playdough-recipe/" TargetMode="External"/><Relationship Id="rId4" Type="http://schemas.openxmlformats.org/officeDocument/2006/relationships/hyperlink" Target="https://www.amazon.com/gp/product/B0001M119G/ref=as_li_qf_asin_il_tl?ie=UTF8&amp;tag=lifisalul-20&amp;creative=9325&amp;linkCode=as2&amp;creativeASIN=B0001M119G&amp;linkId=db6db6a2133d3904f61763e9adccab3d" TargetMode="External"/><Relationship Id="rId5" Type="http://schemas.openxmlformats.org/officeDocument/2006/relationships/hyperlink" Target="https://www.amazon.com/gp/product/B01DWEZB5E/ref=as_li_qf_asin_il_tl?ie=UTF8&amp;tag=lifisalul-20&amp;creative=9325&amp;linkCode=as2&amp;creativeASIN=B01DWEZB5E&amp;linkId=eaedb8699078aae5942ea0c9cd320353" TargetMode="External"/><Relationship Id="rId6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bbcgoodfood.com/howto/guide/how-make-slime" TargetMode="External"/><Relationship Id="rId4" Type="http://schemas.openxmlformats.org/officeDocument/2006/relationships/hyperlink" Target="https://kitchenpantryscientist.com/borax-alternative-for-making-slim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11708" y="214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Sensory Play Activity suggestions 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1700" y="3339400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/>
              <a:t>Skills to work on during sensory play activities</a:t>
            </a:r>
            <a:r>
              <a:rPr lang="en" sz="1400"/>
              <a:t>: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During sensory play activities encourage your child to develop their fine motor skills through using their hands/fingers to make marks.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Sensory play can be a brilliant way of developing communication skills and encouraging social interaction through engaging in eye contact, playing alongside your child and by copying any sounds / actions that your child makes.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could develop turn-taking skills with your child through these activities using a ‘your turn’, ‘my turn’ style of approach.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can also develop numeracy skills by hiding objects / numbers in the sensory play and encourage your child to find and count. Number songs can also be used to reinforce this.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Develop body awareness and sensory exploration - encourage children to explore the messy play with parts of their body other than their hands.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Have fun! Use sensory play as a way to play with and interact with your child.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dough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https://www.learning4kids.net/2014/08/13/make-cloud-dough-recipe/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4 Cups of Plain Flour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½ Cup Baby Oil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Large tub and wooden spoon for mixing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749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Measure and pour the flour into the large tub.</a:t>
            </a:r>
            <a:endParaRPr sz="1400">
              <a:solidFill>
                <a:srgbClr val="000000"/>
              </a:solidFill>
            </a:endParaRPr>
          </a:p>
          <a:p>
            <a:pPr indent="-317500" lvl="0" marL="749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Add baby oil.</a:t>
            </a:r>
            <a:endParaRPr sz="1400">
              <a:solidFill>
                <a:srgbClr val="000000"/>
              </a:solidFill>
            </a:endParaRPr>
          </a:p>
          <a:p>
            <a:pPr indent="-317500" lvl="0" marL="749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Mix with a wooden spoon.</a:t>
            </a:r>
            <a:endParaRPr sz="1400">
              <a:solidFill>
                <a:srgbClr val="000000"/>
              </a:solidFill>
            </a:endParaRPr>
          </a:p>
          <a:p>
            <a:pPr indent="-317500" lvl="0" marL="749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Using your fingers, squeeze and press the cloud dough to blend the oil throughout the flour.</a:t>
            </a:r>
            <a:endParaRPr sz="1400">
              <a:solidFill>
                <a:srgbClr val="000000"/>
              </a:solidFill>
            </a:endParaRPr>
          </a:p>
          <a:p>
            <a:pPr indent="-317500" lvl="0" marL="749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Store in an airtight container.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4675" y="123250"/>
            <a:ext cx="2477625" cy="35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 Foam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Shaving foam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Place sand into a tray. Add shaving foam and mix until you achieve a desired consistency.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Coloured rice / pasta 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https://happyhooligans.ca/rainbow-rice/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468825"/>
            <a:ext cx="8520600" cy="3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</a:t>
            </a:r>
            <a:endParaRPr/>
          </a:p>
          <a:p>
            <a:pPr indent="-320675" lvl="0" marL="812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10101"/>
              </a:buClr>
              <a:buSzPts val="1450"/>
              <a:buFont typeface="Source Code Pro"/>
              <a:buChar char="●"/>
            </a:pPr>
            <a:r>
              <a:rPr lang="en" sz="1450">
                <a:solidFill>
                  <a:srgbClr val="010101"/>
                </a:solidFill>
                <a:highlight>
                  <a:srgbClr val="FFFFFF"/>
                </a:highlight>
              </a:rPr>
              <a:t>1 cup of white rice / pasta</a:t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-320675" lvl="0" marL="81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1450"/>
              <a:buFont typeface="Source Code Pro"/>
              <a:buChar char="●"/>
            </a:pPr>
            <a:r>
              <a:rPr lang="en" sz="1450">
                <a:solidFill>
                  <a:srgbClr val="010101"/>
                </a:solidFill>
                <a:highlight>
                  <a:srgbClr val="FFFFFF"/>
                </a:highlight>
              </a:rPr>
              <a:t>½ tsp vinegar</a:t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-320675" lvl="0" marL="81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1450"/>
              <a:buFont typeface="Source Code Pro"/>
              <a:buChar char="●"/>
            </a:pPr>
            <a:r>
              <a:rPr lang="en" sz="1450">
                <a:solidFill>
                  <a:srgbClr val="010101"/>
                </a:solidFill>
                <a:highlight>
                  <a:srgbClr val="FFFFFF"/>
                </a:highlight>
              </a:rPr>
              <a:t>food colouring or icing gels</a:t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-320675" lvl="0" marL="81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101"/>
              </a:buClr>
              <a:buSzPts val="1450"/>
              <a:buFont typeface="Source Code Pro"/>
              <a:buChar char="●"/>
            </a:pPr>
            <a:r>
              <a:rPr lang="en" sz="1450">
                <a:solidFill>
                  <a:srgbClr val="010101"/>
                </a:solidFill>
                <a:highlight>
                  <a:srgbClr val="FFFFFF"/>
                </a:highlight>
              </a:rPr>
              <a:t>container with lids</a:t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010101"/>
                </a:solidFill>
                <a:highlight>
                  <a:srgbClr val="FFFFFF"/>
                </a:highlight>
              </a:rPr>
              <a:t>Pour a cup of rice into your container.  Then mix a generous drop of food colouring through the rice/pasta. Pour in half a teaspoon of vinegar and mix it all together! Pour onto a baking sheet or onto a plate to dry. </a:t>
            </a:r>
            <a:endParaRPr sz="1450">
              <a:solidFill>
                <a:srgbClr val="01010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1010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9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1010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900"/>
              </a:spcBef>
              <a:spcAft>
                <a:spcPts val="6900"/>
              </a:spcAft>
              <a:buNone/>
            </a:pPr>
            <a:r>
              <a:t/>
            </a:r>
            <a:endParaRPr sz="1450">
              <a:solidFill>
                <a:srgbClr val="01010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Painting with spaghetti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Ingredients: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Cooked spaghetti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 or food colouring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Paper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Mix together the cooked spaghetti and paint and then encourage your child to use their hands to get messy in the spaghetti and use it to make marks!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000" y="372500"/>
            <a:ext cx="3598426" cy="269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Dried Food Products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Cereals: e.g. cornflakes, rice crispies, </a:t>
            </a:r>
            <a:r>
              <a:rPr lang="en"/>
              <a:t>weetabix</a:t>
            </a:r>
            <a:r>
              <a:rPr lang="en"/>
              <a:t>, shredded wheat, oats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Pasta / spaghetti (if you can find some in the shops!)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Flour / icing sugar / cocoa powder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Rice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Dried pulses such as lentils and split peas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wet food products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Cereals: Dry cereals mixed with milk or water, e.g. porridge, </a:t>
            </a:r>
            <a:r>
              <a:rPr lang="en"/>
              <a:t>weetabix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Angel delight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Mashed potatoes / smash / mashed vegetables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Cooked pasta, spaghetti, noodles, rice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Baby food jars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Jelly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Ice cream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Custard / gravy / jams / melted chocolate / icing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Tinned foods such as beans, mushy peas, spaghetti hoops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Cornflour and water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1137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938925"/>
            <a:ext cx="8520600" cy="3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Shaving foam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Soapy foam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Bubble bath / bath fizzers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Hair gel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Soap flakes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Sand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Water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Gellibaff / Gellislime (you can buy on Amazon)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Slime / conditioner slime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Playdough / saltdough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Natural resources: grass, sticks, mud etc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Cloud dough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Sensory bags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Paint - try painting with things </a:t>
            </a:r>
            <a:r>
              <a:rPr b="1" lang="en" sz="1400"/>
              <a:t>other </a:t>
            </a:r>
            <a:r>
              <a:rPr lang="en" sz="1400"/>
              <a:t>than brushes/hands. E.g. scouring brushes, sponges, toothbrushes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Ice cubes 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63825" y="124625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Playdough</a:t>
            </a:r>
            <a:r>
              <a:rPr lang="en" sz="1800"/>
              <a:t> - </a:t>
            </a:r>
            <a:r>
              <a:rPr lang="en" sz="1200"/>
              <a:t>website link: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https://www.thebestideasforkids.com/playdough-recipe/</a:t>
            </a:r>
            <a:endParaRPr sz="1200"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13125" y="597925"/>
            <a:ext cx="8520600" cy="45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Ingredients</a:t>
            </a:r>
            <a:endParaRPr b="1" sz="1400">
              <a:solidFill>
                <a:schemeClr val="dk1"/>
              </a:solidFill>
            </a:endParaRPr>
          </a:p>
          <a:p>
            <a:pPr indent="-317500" lvl="0" marL="558800" rtl="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</a:rPr>
              <a:t>1 cup flour</a:t>
            </a:r>
            <a:endParaRPr sz="1400">
              <a:solidFill>
                <a:srgbClr val="333333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</a:rPr>
              <a:t>2 tsp </a:t>
            </a:r>
            <a:r>
              <a:rPr lang="en" sz="1400" u="sng">
                <a:solidFill>
                  <a:srgbClr val="3498DB"/>
                </a:solidFill>
                <a:hlinkClick r:id="rId4"/>
              </a:rPr>
              <a:t>cream of tartar</a:t>
            </a:r>
            <a:endParaRPr sz="1400" u="sng">
              <a:solidFill>
                <a:srgbClr val="3498DB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</a:rPr>
              <a:t>1/2 cup salt</a:t>
            </a:r>
            <a:endParaRPr sz="1400">
              <a:solidFill>
                <a:srgbClr val="333333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</a:rPr>
              <a:t>1 tbsp cooking oil Olive oil or vegetable oil</a:t>
            </a:r>
            <a:endParaRPr sz="1400">
              <a:solidFill>
                <a:srgbClr val="333333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</a:rPr>
              <a:t>1 cup water</a:t>
            </a:r>
            <a:endParaRPr sz="1400">
              <a:solidFill>
                <a:srgbClr val="333333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 u="sng">
                <a:solidFill>
                  <a:srgbClr val="3498DB"/>
                </a:solidFill>
                <a:hlinkClick r:id="rId5"/>
              </a:rPr>
              <a:t>food coloring</a:t>
            </a:r>
            <a:endParaRPr sz="1400" u="sng">
              <a:solidFill>
                <a:srgbClr val="3498DB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Instructions</a:t>
            </a:r>
            <a:endParaRPr b="1" sz="1400">
              <a:solidFill>
                <a:schemeClr val="dk1"/>
              </a:solidFill>
            </a:endParaRPr>
          </a:p>
          <a:p>
            <a:pPr indent="-317500" lvl="0" marL="558800" rtl="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lang="en" sz="1400">
                <a:solidFill>
                  <a:srgbClr val="333333"/>
                </a:solidFill>
              </a:rPr>
              <a:t>In a large bowl, combine all of your dry ingredients (flour, salt, cream of tartar) and mix well.</a:t>
            </a:r>
            <a:endParaRPr sz="1400">
              <a:solidFill>
                <a:srgbClr val="333333"/>
              </a:solidFill>
            </a:endParaRPr>
          </a:p>
          <a:p>
            <a:pPr indent="-317500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AutoNum type="arabicPeriod"/>
            </a:pPr>
            <a:r>
              <a:rPr lang="en" sz="1350">
                <a:solidFill>
                  <a:srgbClr val="333333"/>
                </a:solidFill>
                <a:highlight>
                  <a:srgbClr val="FAFAFA"/>
                </a:highlight>
              </a:rPr>
              <a:t>Mix food coloring with your water first. Then add the vegetable oil and water with food coloring to a large pot. Mix together.</a:t>
            </a: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indent="-314325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50"/>
              <a:buAutoNum type="arabicPeriod"/>
            </a:pPr>
            <a:r>
              <a:rPr lang="en" sz="1350">
                <a:solidFill>
                  <a:srgbClr val="333333"/>
                </a:solidFill>
                <a:highlight>
                  <a:srgbClr val="FAFAFA"/>
                </a:highlight>
              </a:rPr>
              <a:t>Add the dry ingredients to your pot and mix well.</a:t>
            </a: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indent="-314325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50"/>
              <a:buAutoNum type="arabicPeriod"/>
            </a:pPr>
            <a:r>
              <a:rPr lang="en" sz="1350">
                <a:solidFill>
                  <a:srgbClr val="333333"/>
                </a:solidFill>
                <a:highlight>
                  <a:srgbClr val="FAFAFA"/>
                </a:highlight>
              </a:rPr>
              <a:t>Cook over low to medium heat until the dough starts to form and becomes dry.</a:t>
            </a: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indent="-314325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50"/>
              <a:buAutoNum type="arabicPeriod"/>
            </a:pPr>
            <a:r>
              <a:rPr lang="en" sz="1350">
                <a:solidFill>
                  <a:srgbClr val="333333"/>
                </a:solidFill>
                <a:highlight>
                  <a:srgbClr val="FAFAFA"/>
                </a:highlight>
              </a:rPr>
              <a:t>Once it starts to form a ball together and looks fully cooked, take off the heat. Let the dough cool first before touching.</a:t>
            </a: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  <a:p>
            <a:pPr indent="-314325" lvl="0" marL="5588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50"/>
              <a:buAutoNum type="arabicPeriod"/>
            </a:pPr>
            <a:r>
              <a:rPr lang="en" sz="1350">
                <a:solidFill>
                  <a:srgbClr val="333333"/>
                </a:solidFill>
                <a:highlight>
                  <a:srgbClr val="FAFAFA"/>
                </a:highlight>
              </a:rPr>
              <a:t>Once cool, knead the dough for 5 minutes to make the dough soft</a:t>
            </a:r>
            <a:endParaRPr sz="1350">
              <a:solidFill>
                <a:srgbClr val="333333"/>
              </a:solidFill>
              <a:highlight>
                <a:srgbClr val="FAFAFA"/>
              </a:highlight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725" y="124625"/>
            <a:ext cx="1924000" cy="28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Saltdough</a:t>
            </a:r>
            <a:endParaRPr b="1" u="sng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325" y="874950"/>
            <a:ext cx="4025925" cy="40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Slime</a:t>
            </a:r>
            <a:r>
              <a:rPr b="1" lang="en"/>
              <a:t> 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https://www.bbcgoodfood.com/howto/guide/how-make-slime</a:t>
            </a:r>
            <a:endParaRPr b="1"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06000"/>
            <a:ext cx="8520600" cy="39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Ingredients:</a:t>
            </a:r>
            <a:endParaRPr sz="1400"/>
          </a:p>
          <a:p>
            <a:pPr indent="-298450" lvl="0" marL="647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Source Code Pro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100ml PVA white glue (children’s craft glue or CE marked glue)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0" marL="6477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Source Code Pro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½ tsp bicarbonate of soda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0" marL="647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Source Code Pro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gel food colouring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0" marL="647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Source Code Pro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1 tsp contact lens solution (for alternatives visit: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https://kitchenpantryscientist.com/borax-alternative-for-making-slime/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)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298450" lvl="0" marL="6477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Source Code Pro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glitter (optional)</a:t>
            </a:r>
            <a:endParaRPr sz="11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1. Squeeze the glue into a mixing bowl (look for a bottle in a 100ml size if possible so you won’t have to measure it out). Add the bicarbonate of soda and mix well.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2. Add a drop or two of your chosen gel food colouring. Less colouring gives a pastel colour; the more you add, the brighter the colour. Mix until well incorporated.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3. Add the contact lens solution and mix. The slime will begin to form, going stringy before coming away clean from the bowl into a ball.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333333"/>
                </a:solidFill>
                <a:highlight>
                  <a:srgbClr val="FFFFFF"/>
                </a:highlight>
              </a:rPr>
              <a:t>4. Once it has formed, take it out and knead it with your hands. It will be sticky at first but after about 30 seconds you’ll have a smooth and pliable ball. Add glitter at this point, if desired, and work in with your hands. Store in a pot with a lid.</a:t>
            </a:r>
            <a:endParaRPr sz="11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Conditioner Slime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Ingredients:</a:t>
            </a:r>
            <a:endParaRPr b="1"/>
          </a:p>
          <a:p>
            <a:pPr indent="-323850" lvl="0" marL="457200" rtl="0" algn="l">
              <a:lnSpc>
                <a:spcPct val="180000"/>
              </a:lnSpc>
              <a:spcBef>
                <a:spcPts val="1600"/>
              </a:spcBef>
              <a:spcAft>
                <a:spcPts val="0"/>
              </a:spcAft>
              <a:buClr>
                <a:srgbClr val="555555"/>
              </a:buClr>
              <a:buSzPts val="1500"/>
              <a:buFont typeface="Source Code Pro"/>
              <a:buChar char="●"/>
            </a:pPr>
            <a:r>
              <a:rPr lang="en" sz="1500">
                <a:solidFill>
                  <a:srgbClr val="555555"/>
                </a:solidFill>
                <a:highlight>
                  <a:srgbClr val="FFFFFF"/>
                </a:highlight>
              </a:rPr>
              <a:t>one cup scented conditioner </a:t>
            </a:r>
            <a:endParaRPr sz="15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500"/>
              <a:buFont typeface="Source Code Pro"/>
              <a:buChar char="●"/>
            </a:pPr>
            <a:r>
              <a:rPr lang="en" sz="1500">
                <a:solidFill>
                  <a:srgbClr val="555555"/>
                </a:solidFill>
                <a:highlight>
                  <a:srgbClr val="FFFFFF"/>
                </a:highlight>
              </a:rPr>
              <a:t>two cups cornflour</a:t>
            </a:r>
            <a:endParaRPr sz="15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500"/>
              <a:buFont typeface="Source Code Pro"/>
              <a:buChar char="●"/>
            </a:pPr>
            <a:r>
              <a:rPr lang="en" sz="1500">
                <a:solidFill>
                  <a:srgbClr val="555555"/>
                </a:solidFill>
                <a:highlight>
                  <a:srgbClr val="FFFFFF"/>
                </a:highlight>
              </a:rPr>
              <a:t>a large bowl and a measuring cup </a:t>
            </a:r>
            <a:endParaRPr sz="15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55555"/>
                </a:solidFill>
                <a:highlight>
                  <a:srgbClr val="FFFFFF"/>
                </a:highlight>
              </a:rPr>
              <a:t>How to make:</a:t>
            </a:r>
            <a:endParaRPr b="1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500"/>
              <a:buChar char="●"/>
            </a:pPr>
            <a:r>
              <a:rPr lang="en" sz="1500">
                <a:solidFill>
                  <a:srgbClr val="555555"/>
                </a:solidFill>
                <a:highlight>
                  <a:srgbClr val="FFFFFF"/>
                </a:highlight>
              </a:rPr>
              <a:t>Place all the ingredients into a bowl, mix them all together and have fun!</a:t>
            </a:r>
            <a:endParaRPr sz="1500">
              <a:solidFill>
                <a:srgbClr val="55555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Sensory bags: </a:t>
            </a:r>
            <a:endParaRPr sz="1800"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fill your sensory bag with whatever you fancy. Some ideas are: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Cornflour and water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Shaving foam and paint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Hair gel and glitter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Coloured water and glitter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Fill a zip lock plastic bag with one of the above options. Make sure it is well sealed and then give to your child to explore!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