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roxima Nova"/>
      <p:regular r:id="rId15"/>
      <p:bold r:id="rId16"/>
      <p:italic r:id="rId17"/>
      <p:boldItalic r:id="rId18"/>
    </p:embeddedFont>
    <p:embeddedFont>
      <p:font typeface="Alfa Slab One"/>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regular.fntdata"/><Relationship Id="rId14" Type="http://schemas.openxmlformats.org/officeDocument/2006/relationships/slide" Target="slides/slide9.xml"/><Relationship Id="rId17" Type="http://schemas.openxmlformats.org/officeDocument/2006/relationships/font" Target="fonts/ProximaNova-italic.fntdata"/><Relationship Id="rId16" Type="http://schemas.openxmlformats.org/officeDocument/2006/relationships/font" Target="fonts/ProximaNova-bold.fntdata"/><Relationship Id="rId5" Type="http://schemas.openxmlformats.org/officeDocument/2006/relationships/notesMaster" Target="notesMasters/notesMaster1.xml"/><Relationship Id="rId19" Type="http://schemas.openxmlformats.org/officeDocument/2006/relationships/font" Target="fonts/AlfaSlabOne-regular.fntdata"/><Relationship Id="rId6" Type="http://schemas.openxmlformats.org/officeDocument/2006/relationships/slide" Target="slides/slide1.xml"/><Relationship Id="rId18" Type="http://schemas.openxmlformats.org/officeDocument/2006/relationships/font" Target="fonts/ProximaNova-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b3db6bc5b0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b3db6bc5b0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b3db6bc5b0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b3db6bc5b0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b3db6bc5b0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b3db6bc5b0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b3db6bc5b0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b3db6bc5b0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b3db6bc5b0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b3db6bc5b0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b3db6bc5b0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b3db6bc5b0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b3db6bc5b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b3db6bc5b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3db6bc5b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b3db6bc5b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youtube.com/watch?v=vlM3Xw3dJco&amp;list=PLV778RxDOshc84M7SVoKYfAtXd02GAqpE&amp;index=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youtube.com/watch?v=liHfJ_0EMoQ&amp;list=PLV778RxDOshfsDMJlzv9eLbSIIiNZSn8v&amp;index=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youtube.com/watch?v=F6VOgwMEFJ0&amp;list=PLV778RxDOshfsDMJlzv9eLbSIIiNZSn8v&amp;index=3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watch?v=DGDnd2DYv1A&amp;list=PLq8zLVPIRNZhmSvg9SFfDBy0F9byPhD-R&amp;index=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youtube.com/watch?v=gaIYJe-N8Sg&amp;list=PLV778RxDOshfsDMJlzv9eLbSIIiNZSn8v&amp;index=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youtube.com/watch?v=8HjmEQ1tsNQ&amp;list=PLV778RxDOshc84M7SVoKYfAtXd02GAqpE&amp;index=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tnunyW80CLA&amp;list=PLV778RxDOshc84M7SVoKYfAtXd02GAqp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Movement and Music</a:t>
            </a:r>
            <a:endParaRPr/>
          </a:p>
        </p:txBody>
      </p:sp>
      <p:sp>
        <p:nvSpPr>
          <p:cNvPr id="57" name="Google Shape;57;p13"/>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Music from a selection of Tumble Tots CDs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Song: Wake up your muscles</a:t>
            </a:r>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Support children to tap the parts of their body, or tap the parts of the child’s body, at the appropriate points in the song.</a:t>
            </a:r>
            <a:endParaRPr b="1">
              <a:solidFill>
                <a:srgbClr val="000000"/>
              </a:solidFill>
            </a:endParaRPr>
          </a:p>
          <a:p>
            <a:pPr indent="0" lvl="0" marL="0" rtl="0" algn="l">
              <a:spcBef>
                <a:spcPts val="1200"/>
              </a:spcBef>
              <a:spcAft>
                <a:spcPts val="0"/>
              </a:spcAft>
              <a:buNone/>
            </a:pPr>
            <a:r>
              <a:t/>
            </a:r>
            <a:endParaRPr b="1">
              <a:solidFill>
                <a:srgbClr val="000000"/>
              </a:solidFill>
            </a:endParaRPr>
          </a:p>
          <a:p>
            <a:pPr indent="0" lvl="0" marL="0" rtl="0" algn="l">
              <a:spcBef>
                <a:spcPts val="1200"/>
              </a:spcBef>
              <a:spcAft>
                <a:spcPts val="0"/>
              </a:spcAft>
              <a:buNone/>
            </a:pPr>
            <a:r>
              <a:rPr b="1" lang="en">
                <a:solidFill>
                  <a:srgbClr val="000000"/>
                </a:solidFill>
              </a:rPr>
              <a:t>Music Link: </a:t>
            </a:r>
            <a:r>
              <a:rPr lang="en" u="sng">
                <a:solidFill>
                  <a:schemeClr val="hlink"/>
                </a:solidFill>
                <a:hlinkClick r:id="rId3"/>
              </a:rPr>
              <a:t>https://www.youtube.com/watch?v=vlM3Xw3dJco&amp;list=PLV778RxDOshc84M7SVoKYfAtXd02GAqpE&amp;index=11</a:t>
            </a:r>
            <a:r>
              <a:rPr lang="en"/>
              <a:t>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Song: Shake my sillies out</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Support children to move parts of their body at the appropriate time throughout the song.</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en"/>
              <a:t>Music Link:</a:t>
            </a:r>
            <a:endParaRPr b="1"/>
          </a:p>
          <a:p>
            <a:pPr indent="0" lvl="0" marL="0" rtl="0" algn="l">
              <a:spcBef>
                <a:spcPts val="1200"/>
              </a:spcBef>
              <a:spcAft>
                <a:spcPts val="1200"/>
              </a:spcAft>
              <a:buNone/>
            </a:pPr>
            <a:r>
              <a:rPr lang="en" u="sng">
                <a:solidFill>
                  <a:schemeClr val="hlink"/>
                </a:solidFill>
                <a:hlinkClick r:id="rId3"/>
              </a:rPr>
              <a:t>https://www.youtube.com/watch?v=liHfJ_0EMoQ&amp;list=PLV778RxDOshfsDMJlzv9eLbSIIiNZSn8v&amp;index=4</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Song: Heads and Shoulders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Support children to tap the parts of their body, or tap the parts of the child’s body, at the appropriate points in the song. Support them to move their bodies at the appropriate parts of the song.</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en"/>
              <a:t>Music Link:</a:t>
            </a:r>
            <a:endParaRPr b="1"/>
          </a:p>
          <a:p>
            <a:pPr indent="0" lvl="0" marL="0" rtl="0" algn="l">
              <a:spcBef>
                <a:spcPts val="1200"/>
              </a:spcBef>
              <a:spcAft>
                <a:spcPts val="1200"/>
              </a:spcAft>
              <a:buNone/>
            </a:pPr>
            <a:r>
              <a:rPr lang="en" u="sng">
                <a:solidFill>
                  <a:schemeClr val="hlink"/>
                </a:solidFill>
                <a:hlinkClick r:id="rId3"/>
              </a:rPr>
              <a:t>https://www.youtube.com/watch?v=F6VOgwMEFJ0&amp;list=PLV778RxDOshfsDMJlzv9eLbSIIiNZSn8v&amp;index=33</a:t>
            </a: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Song: Ribbon song</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Support your child to use ribbons, scarves or any materials that you have and make movements at the appropriate parts of the song. </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en"/>
              <a:t>Music link:</a:t>
            </a:r>
            <a:endParaRPr b="1"/>
          </a:p>
          <a:p>
            <a:pPr indent="0" lvl="0" marL="0" rtl="0" algn="l">
              <a:spcBef>
                <a:spcPts val="1200"/>
              </a:spcBef>
              <a:spcAft>
                <a:spcPts val="1200"/>
              </a:spcAft>
              <a:buNone/>
            </a:pPr>
            <a:r>
              <a:rPr lang="en"/>
              <a:t>https://www.youtube.com/watch?v=vU0QRXnczzs&amp;list=PLV778RxDOshfsDMJlzv9eLbSIIiNZSn8v&amp;index=135</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Song: Open Shut Them</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Support children to tap the parts of their body, or tap the parts of the child’s body, at the appropriate points in the song. Support them to move their bodies at the appropriate parts of the song.</a:t>
            </a:r>
            <a:endParaRPr b="1" u="sng">
              <a:solidFill>
                <a:srgbClr val="000000"/>
              </a:solidFill>
            </a:endParaRPr>
          </a:p>
          <a:p>
            <a:pPr indent="0" lvl="0" marL="0" rtl="0" algn="l">
              <a:spcBef>
                <a:spcPts val="1200"/>
              </a:spcBef>
              <a:spcAft>
                <a:spcPts val="0"/>
              </a:spcAft>
              <a:buNone/>
            </a:pPr>
            <a:r>
              <a:t/>
            </a:r>
            <a:endParaRPr b="1" u="sng">
              <a:solidFill>
                <a:srgbClr val="000000"/>
              </a:solidFill>
            </a:endParaRPr>
          </a:p>
          <a:p>
            <a:pPr indent="0" lvl="0" marL="0" rtl="0" algn="l">
              <a:spcBef>
                <a:spcPts val="1200"/>
              </a:spcBef>
              <a:spcAft>
                <a:spcPts val="1200"/>
              </a:spcAft>
              <a:buNone/>
            </a:pPr>
            <a:r>
              <a:rPr b="1" lang="en" u="sng">
                <a:solidFill>
                  <a:srgbClr val="000000"/>
                </a:solidFill>
              </a:rPr>
              <a:t>Music Link: </a:t>
            </a:r>
            <a:r>
              <a:rPr lang="en" u="sng">
                <a:solidFill>
                  <a:schemeClr val="hlink"/>
                </a:solidFill>
                <a:hlinkClick r:id="rId3"/>
              </a:rPr>
              <a:t>https://www.youtube.com/watch?v=DGDnd2DYv1A&amp;list=PLq8zLVPIRNZhmSvg9SFfDBy0F9byPhD-R&amp;index=8</a:t>
            </a:r>
            <a:r>
              <a:rPr lang="en"/>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Bean bag shake</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Support your child to use a beanbag, ball, pompom or piece of material. To move their object at the appropriate points throughout the song.</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en"/>
              <a:t>Music Link:</a:t>
            </a:r>
            <a:endParaRPr b="1"/>
          </a:p>
          <a:p>
            <a:pPr indent="0" lvl="0" marL="0" rtl="0" algn="l">
              <a:spcBef>
                <a:spcPts val="1200"/>
              </a:spcBef>
              <a:spcAft>
                <a:spcPts val="1200"/>
              </a:spcAft>
              <a:buNone/>
            </a:pPr>
            <a:r>
              <a:rPr lang="en" u="sng">
                <a:solidFill>
                  <a:schemeClr val="hlink"/>
                </a:solidFill>
                <a:hlinkClick r:id="rId3"/>
              </a:rPr>
              <a:t>https://www.youtube.com/watch?v=gaIYJe-N8Sg&amp;list=PLV778RxDOshfsDMJlzv9eLbSIIiNZSn8v&amp;index=7</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Song: You can clap your hands</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Support children to tap the parts of their body, or tap the parts of the child’s body, at the appropriate points in the song.</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b="1" lang="en" u="sng">
                <a:solidFill>
                  <a:srgbClr val="000000"/>
                </a:solidFill>
              </a:rPr>
              <a:t>Music Link: </a:t>
            </a:r>
            <a:r>
              <a:rPr lang="en" u="sng">
                <a:solidFill>
                  <a:schemeClr val="hlink"/>
                </a:solidFill>
                <a:hlinkClick r:id="rId3"/>
              </a:rPr>
              <a:t>https://www.youtube.com/watch?v=8HjmEQ1tsNQ&amp;list=PLV778RxDOshc84M7SVoKYfAtXd02GAqpE&amp;index=9</a:t>
            </a: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Song: Elephant’s have wrinkles</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Support children to tap the parts of their body, or tap the parts of the child’s body, at the appropriate points in the song.</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b="1" lang="en" u="sng">
                <a:solidFill>
                  <a:srgbClr val="000000"/>
                </a:solidFill>
              </a:rPr>
              <a:t>Music Link: </a:t>
            </a:r>
            <a:r>
              <a:rPr lang="en" u="sng">
                <a:solidFill>
                  <a:schemeClr val="hlink"/>
                </a:solidFill>
                <a:hlinkClick r:id="rId3"/>
              </a:rPr>
              <a:t>https://www.youtube.com/watch?v=tnunyW80CLA&amp;list=PLV778RxDOshc84M7SVoKYfAtXd02GAqpE</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