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4" r:id="rId2"/>
    <p:sldMasterId id="2147483655" r:id="rId3"/>
    <p:sldMasterId id="2147483656"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40">
          <p15:clr>
            <a:srgbClr val="000000"/>
          </p15:clr>
        </p15:guide>
        <p15:guide id="4" orient="horz" pos="3974">
          <p15:clr>
            <a:srgbClr val="000000"/>
          </p15:clr>
        </p15:guide>
        <p15:guide id="5" pos="5420">
          <p15:clr>
            <a:srgbClr val="000000"/>
          </p15:clr>
        </p15:guide>
        <p15:guide id="6" orient="horz" pos="346">
          <p15:clr>
            <a:srgbClr val="000000"/>
          </p15:clr>
        </p15:guide>
        <p15:guide id="7" pos="476">
          <p15:clr>
            <a:srgbClr val="000000"/>
          </p15:clr>
        </p15:guide>
        <p15:guide id="8" orient="horz" pos="482">
          <p15:clr>
            <a:srgbClr val="000000"/>
          </p15:clr>
        </p15:guide>
        <p15:guide id="9" orient="horz" pos="3838">
          <p15:clr>
            <a:srgbClr val="000000"/>
          </p15:clr>
        </p15:guide>
        <p15:guide id="10" pos="5284">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spTree>
      <p:nvGrpSpPr>
        <p:cNvPr id="1"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7"/>
          <p:cNvSpPr>
            <a:spLocks noGrp="1"/>
          </p:cNvSpPr>
          <p:nvPr>
            <p:ph type="title"/>
          </p:nvPr>
        </p:nvSpPr>
        <p:spPr>
          <a:xfrm>
            <a:off x="457198" y="478895"/>
            <a:ext cx="8220075" cy="994306"/>
          </a:xfrm>
          <a:prstGeom prst="roundRect">
            <a:avLst>
              <a:gd name="adj" fmla="val 2082"/>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33"/>
        <p:cNvGrpSpPr/>
        <p:nvPr/>
      </p:nvGrpSpPr>
      <p:grpSpPr>
        <a:xfrm>
          <a:off x="0" y="0"/>
          <a:ext cx="0" cy="0"/>
          <a:chOff x="0" y="0"/>
          <a:chExt cx="0" cy="0"/>
        </a:xfrm>
      </p:grpSpPr>
      <p:sp>
        <p:nvSpPr>
          <p:cNvPr id="34" name="Google Shape;34;p9"/>
          <p:cNvSpPr>
            <a:spLocks noGrp="1"/>
          </p:cNvSpPr>
          <p:nvPr>
            <p:ph type="body" idx="1"/>
          </p:nvPr>
        </p:nvSpPr>
        <p:spPr>
          <a:xfrm>
            <a:off x="628650" y="1127760"/>
            <a:ext cx="7886700" cy="1409700"/>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665">
                <a:latin typeface="Arial"/>
                <a:ea typeface="Arial"/>
                <a:cs typeface="Arial"/>
                <a:sym typeface="Arial"/>
              </a:defRPr>
            </a:lvl1pPr>
            <a:lvl2pPr marL="914400" lvl="1" indent="-330200" algn="l">
              <a:lnSpc>
                <a:spcPct val="90000"/>
              </a:lnSpc>
              <a:spcBef>
                <a:spcPts val="500"/>
              </a:spcBef>
              <a:spcAft>
                <a:spcPts val="0"/>
              </a:spcAft>
              <a:buClr>
                <a:srgbClr val="1C1C1C"/>
              </a:buClr>
              <a:buSzPts val="1600"/>
              <a:buChar char="•"/>
              <a:defRPr sz="1480"/>
            </a:lvl2pPr>
            <a:lvl3pPr marL="1371600" lvl="2" indent="-342900" algn="l">
              <a:lnSpc>
                <a:spcPct val="90000"/>
              </a:lnSpc>
              <a:spcBef>
                <a:spcPts val="500"/>
              </a:spcBef>
              <a:spcAft>
                <a:spcPts val="0"/>
              </a:spcAft>
              <a:buClr>
                <a:srgbClr val="1C1C1C"/>
              </a:buClr>
              <a:buSzPts val="1800"/>
              <a:buChar char="•"/>
              <a:defRPr/>
            </a:lvl3pPr>
            <a:lvl4pPr marL="1828800" lvl="3" indent="-342900" algn="l">
              <a:lnSpc>
                <a:spcPct val="90000"/>
              </a:lnSpc>
              <a:spcBef>
                <a:spcPts val="500"/>
              </a:spcBef>
              <a:spcAft>
                <a:spcPts val="0"/>
              </a:spcAft>
              <a:buClr>
                <a:srgbClr val="1C1C1C"/>
              </a:buClr>
              <a:buSzPts val="1800"/>
              <a:buChar char="•"/>
              <a:defRPr/>
            </a:lvl4pPr>
            <a:lvl5pPr marL="2286000" lvl="4" indent="-342900" algn="l">
              <a:lnSpc>
                <a:spcPct val="90000"/>
              </a:lnSpc>
              <a:spcBef>
                <a:spcPts val="500"/>
              </a:spcBef>
              <a:spcAft>
                <a:spcPts val="0"/>
              </a:spcAft>
              <a:buClr>
                <a:srgbClr val="1C1C1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9"/>
        <p:cNvGrpSpPr/>
        <p:nvPr/>
      </p:nvGrpSpPr>
      <p:grpSpPr>
        <a:xfrm>
          <a:off x="0" y="0"/>
          <a:ext cx="0" cy="0"/>
          <a:chOff x="0" y="0"/>
          <a:chExt cx="0" cy="0"/>
        </a:xfrm>
      </p:grpSpPr>
      <p:sp>
        <p:nvSpPr>
          <p:cNvPr id="10" name="Google Shape;10;p1"/>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14"/>
        <p:cNvGrpSpPr/>
        <p:nvPr/>
      </p:nvGrpSpPr>
      <p:grpSpPr>
        <a:xfrm>
          <a:off x="0" y="0"/>
          <a:ext cx="0" cy="0"/>
          <a:chOff x="0" y="0"/>
          <a:chExt cx="0" cy="0"/>
        </a:xfrm>
      </p:grpSpPr>
      <p:sp>
        <p:nvSpPr>
          <p:cNvPr id="15" name="Google Shape;15;p4"/>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a:buNone/>
            </a:pPr>
            <a:r>
              <a:rPr lang="en-US" sz="1300" b="0" i="0" u="none" strike="noStrike" cap="none">
                <a:solidFill>
                  <a:srgbClr val="FFFFFF"/>
                </a:solidFill>
                <a:latin typeface="Arial"/>
                <a:ea typeface="Arial"/>
                <a:cs typeface="Arial"/>
                <a:sym typeface="Arial"/>
              </a:rPr>
              <a:t> </a:t>
            </a:r>
            <a:endParaRPr/>
          </a:p>
        </p:txBody>
      </p:sp>
      <p:sp>
        <p:nvSpPr>
          <p:cNvPr id="16" name="Google Shape;16;p4"/>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4"/>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19"/>
        <p:cNvGrpSpPr/>
        <p:nvPr/>
      </p:nvGrpSpPr>
      <p:grpSpPr>
        <a:xfrm>
          <a:off x="0" y="0"/>
          <a:ext cx="0" cy="0"/>
          <a:chOff x="0" y="0"/>
          <a:chExt cx="0" cy="0"/>
        </a:xfrm>
      </p:grpSpPr>
      <p:sp>
        <p:nvSpPr>
          <p:cNvPr id="20" name="Google Shape;20;p6"/>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a:buNone/>
            </a:pPr>
            <a:r>
              <a:rPr lang="en-US" sz="1300" b="0" i="0" u="none" strike="noStrike" cap="none">
                <a:solidFill>
                  <a:srgbClr val="FFFFFF"/>
                </a:solidFill>
                <a:latin typeface="Arial"/>
                <a:ea typeface="Arial"/>
                <a:cs typeface="Arial"/>
                <a:sym typeface="Arial"/>
              </a:rPr>
              <a:t> </a:t>
            </a:r>
            <a:endParaRPr/>
          </a:p>
        </p:txBody>
      </p:sp>
      <p:sp>
        <p:nvSpPr>
          <p:cNvPr id="21" name="Google Shape;21;p6"/>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6"/>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25"/>
        <p:cNvGrpSpPr/>
        <p:nvPr/>
      </p:nvGrpSpPr>
      <p:grpSpPr>
        <a:xfrm>
          <a:off x="0" y="0"/>
          <a:ext cx="0" cy="0"/>
          <a:chOff x="0" y="0"/>
          <a:chExt cx="0" cy="0"/>
        </a:xfrm>
      </p:grpSpPr>
      <p:sp>
        <p:nvSpPr>
          <p:cNvPr id="26" name="Google Shape;26;p8"/>
          <p:cNvSpPr/>
          <p:nvPr/>
        </p:nvSpPr>
        <p:spPr>
          <a:xfrm>
            <a:off x="503237" y="2930525"/>
            <a:ext cx="8137525" cy="3414712"/>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a:buNone/>
            </a:pPr>
            <a:r>
              <a:rPr lang="en-US" sz="1300" b="0" i="0" u="none" strike="noStrike" cap="none">
                <a:solidFill>
                  <a:srgbClr val="FFFFFF"/>
                </a:solidFill>
                <a:latin typeface="Arial"/>
                <a:ea typeface="Arial"/>
                <a:cs typeface="Arial"/>
                <a:sym typeface="Arial"/>
              </a:rPr>
              <a:t> </a:t>
            </a:r>
            <a:endParaRPr/>
          </a:p>
        </p:txBody>
      </p:sp>
      <p:sp>
        <p:nvSpPr>
          <p:cNvPr id="27" name="Google Shape;27;p8"/>
          <p:cNvSpPr/>
          <p:nvPr/>
        </p:nvSpPr>
        <p:spPr>
          <a:xfrm>
            <a:off x="503237" y="512762"/>
            <a:ext cx="8137525" cy="2192337"/>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a:buNone/>
            </a:pPr>
            <a:r>
              <a:rPr lang="en-US" sz="1300" b="0" i="0" u="none" strike="noStrike" cap="none">
                <a:solidFill>
                  <a:srgbClr val="FFFFFF"/>
                </a:solidFill>
                <a:latin typeface="Arial"/>
                <a:ea typeface="Arial"/>
                <a:cs typeface="Arial"/>
                <a:sym typeface="Arial"/>
              </a:rPr>
              <a:t> </a:t>
            </a:r>
            <a:endParaRPr/>
          </a:p>
        </p:txBody>
      </p:sp>
      <p:sp>
        <p:nvSpPr>
          <p:cNvPr id="28" name="Google Shape;28;p8"/>
          <p:cNvSpPr txBox="1"/>
          <p:nvPr/>
        </p:nvSpPr>
        <p:spPr>
          <a:xfrm>
            <a:off x="628650" y="30718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Success Criteria</a:t>
            </a:r>
            <a:endParaRPr/>
          </a:p>
        </p:txBody>
      </p:sp>
      <p:sp>
        <p:nvSpPr>
          <p:cNvPr id="29" name="Google Shape;29;p8"/>
          <p:cNvSpPr txBox="1"/>
          <p:nvPr/>
        </p:nvSpPr>
        <p:spPr>
          <a:xfrm>
            <a:off x="628650" y="7350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Aim</a:t>
            </a:r>
            <a:endParaRPr/>
          </a:p>
        </p:txBody>
      </p:sp>
      <p:sp>
        <p:nvSpPr>
          <p:cNvPr id="30" name="Google Shape;30;p8"/>
          <p:cNvSpPr txBox="1"/>
          <p:nvPr/>
        </p:nvSpPr>
        <p:spPr>
          <a:xfrm>
            <a:off x="628650" y="3467100"/>
            <a:ext cx="7886700" cy="1409700"/>
          </a:xfrm>
          <a:prstGeom prst="rect">
            <a:avLst/>
          </a:prstGeom>
          <a:noFill/>
          <a:ln>
            <a:noFill/>
          </a:ln>
        </p:spPr>
        <p:txBody>
          <a:bodyPr spcFirstLastPara="1" wrap="square" lIns="180000" tIns="252000" rIns="252000" bIns="180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Arial"/>
                <a:ea typeface="Arial"/>
                <a:cs typeface="Arial"/>
                <a:sym typeface="Arial"/>
              </a:rPr>
              <a:t>Statement 1 Lorem ipsum dolor sit amet, consectetur adipiscing elit.</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Arial"/>
                <a:ea typeface="Arial"/>
                <a:cs typeface="Arial"/>
                <a:sym typeface="Arial"/>
              </a:rPr>
              <a:t>Statement 2</a:t>
            </a:r>
            <a:endParaRPr/>
          </a:p>
          <a:p>
            <a:pPr marL="685800" marR="0" lvl="1" indent="-228600" algn="l" rtl="0">
              <a:lnSpc>
                <a:spcPct val="90000"/>
              </a:lnSpc>
              <a:spcBef>
                <a:spcPts val="500"/>
              </a:spcBef>
              <a:spcAft>
                <a:spcPts val="0"/>
              </a:spcAft>
              <a:buClr>
                <a:srgbClr val="1C1C1C"/>
              </a:buClr>
              <a:buSzPts val="1600"/>
              <a:buFont typeface="Arial"/>
              <a:buChar char="•"/>
            </a:pPr>
            <a:r>
              <a:rPr lang="en-US" sz="1600" b="0" i="0" u="none" strike="noStrike" cap="none">
                <a:solidFill>
                  <a:srgbClr val="1C1C1C"/>
                </a:solidFill>
                <a:latin typeface="Arial"/>
                <a:ea typeface="Arial"/>
                <a:cs typeface="Arial"/>
                <a:sym typeface="Arial"/>
              </a:rPr>
              <a:t>Sub statement</a:t>
            </a:r>
            <a:endParaRPr/>
          </a:p>
        </p:txBody>
      </p:sp>
      <p:sp>
        <p:nvSpPr>
          <p:cNvPr id="31" name="Google Shape;31;p8"/>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8"/>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
        <p:cNvGrpSpPr/>
        <p:nvPr/>
      </p:nvGrpSpPr>
      <p:grpSpPr>
        <a:xfrm>
          <a:off x="0" y="0"/>
          <a:ext cx="0" cy="0"/>
          <a:chOff x="0" y="0"/>
          <a:chExt cx="0" cy="0"/>
        </a:xfrm>
      </p:grpSpPr>
      <p:sp>
        <p:nvSpPr>
          <p:cNvPr id="39" name="Google Shape;39;p10"/>
          <p:cNvSpPr/>
          <p:nvPr/>
        </p:nvSpPr>
        <p:spPr>
          <a:xfrm>
            <a:off x="628650" y="549275"/>
            <a:ext cx="7886700" cy="804862"/>
          </a:xfrm>
          <a:prstGeom prst="roundRect">
            <a:avLst>
              <a:gd name="adj" fmla="val 558"/>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C1C1C"/>
              </a:buClr>
              <a:buSzPts val="4000"/>
              <a:buFont typeface="Arial"/>
              <a:buNone/>
            </a:pPr>
            <a:r>
              <a:rPr lang="en-US" sz="4000" b="0" i="0" u="none" strike="noStrike" cap="none">
                <a:solidFill>
                  <a:srgbClr val="1C1C1C"/>
                </a:solidFill>
                <a:latin typeface="Arial"/>
                <a:ea typeface="Arial"/>
                <a:cs typeface="Arial"/>
                <a:sym typeface="Arial"/>
              </a:rPr>
              <a:t>The Little Red Hen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9"/>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“Then I will,” said the Little Red Hen. So the Little Red Hen planted the grains all by herself.</a:t>
            </a:r>
            <a:endParaRPr/>
          </a:p>
        </p:txBody>
      </p:sp>
      <p:sp>
        <p:nvSpPr>
          <p:cNvPr id="3" name="TextBox 2">
            <a:extLst>
              <a:ext uri="{FF2B5EF4-FFF2-40B4-BE49-F238E27FC236}">
                <a16:creationId xmlns:a16="http://schemas.microsoft.com/office/drawing/2014/main" id="{8AA36FEF-87A6-4604-89DC-DE3E5B3F1A71}"/>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soil and a spade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20"/>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When the wheat had grown, the Little Red Hen asked her friends, “Who will help me cut the wheat?”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barked the lazy dog.</a:t>
            </a:r>
            <a:endParaRPr/>
          </a:p>
        </p:txBody>
      </p:sp>
      <p:sp>
        <p:nvSpPr>
          <p:cNvPr id="3" name="TextBox 2">
            <a:extLst>
              <a:ext uri="{FF2B5EF4-FFF2-40B4-BE49-F238E27FC236}">
                <a16:creationId xmlns:a16="http://schemas.microsoft.com/office/drawing/2014/main" id="{36A380C3-A71B-42DB-8D39-79D7D6CB377E}"/>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dog sound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22"/>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purred the sleepy cat.</a:t>
            </a:r>
            <a:endParaRPr/>
          </a:p>
        </p:txBody>
      </p:sp>
      <p:sp>
        <p:nvSpPr>
          <p:cNvPr id="3" name="TextBox 2">
            <a:extLst>
              <a:ext uri="{FF2B5EF4-FFF2-40B4-BE49-F238E27FC236}">
                <a16:creationId xmlns:a16="http://schemas.microsoft.com/office/drawing/2014/main" id="{29B10AEB-BF87-4226-8FB2-8F133DB79132}"/>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cat sound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3"/>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quacked the noisy duck.</a:t>
            </a:r>
            <a:endParaRPr/>
          </a:p>
        </p:txBody>
      </p:sp>
      <p:sp>
        <p:nvSpPr>
          <p:cNvPr id="3" name="TextBox 2">
            <a:extLst>
              <a:ext uri="{FF2B5EF4-FFF2-40B4-BE49-F238E27FC236}">
                <a16:creationId xmlns:a16="http://schemas.microsoft.com/office/drawing/2014/main" id="{7F27D890-5468-4FF2-A313-3C39827CCAB1}"/>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duck sound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4"/>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“Then I will,” said the Little Red Hen. So the Little Red Hen cut the wheat all by herself.</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5"/>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When all the wheat was cut, the Little Red Hen asked, “Who will help me take the wheat to the mill, to be made into flour?”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6"/>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barked the lazy dog.</a:t>
            </a:r>
            <a:endParaRPr/>
          </a:p>
        </p:txBody>
      </p:sp>
      <p:sp>
        <p:nvSpPr>
          <p:cNvPr id="3" name="TextBox 2">
            <a:extLst>
              <a:ext uri="{FF2B5EF4-FFF2-40B4-BE49-F238E27FC236}">
                <a16:creationId xmlns:a16="http://schemas.microsoft.com/office/drawing/2014/main" id="{92E452C3-CA09-48AD-9BE9-37410C13EEFB}"/>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dog sound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7"/>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purred the sleepy cat.</a:t>
            </a:r>
            <a:endParaRPr/>
          </a:p>
        </p:txBody>
      </p:sp>
      <p:sp>
        <p:nvSpPr>
          <p:cNvPr id="3" name="TextBox 2">
            <a:extLst>
              <a:ext uri="{FF2B5EF4-FFF2-40B4-BE49-F238E27FC236}">
                <a16:creationId xmlns:a16="http://schemas.microsoft.com/office/drawing/2014/main" id="{687AD8E2-1EE8-411E-AA7E-8D495CB95CB5}"/>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cat sound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8"/>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quacked the noisy duck.</a:t>
            </a:r>
            <a:endParaRPr/>
          </a:p>
        </p:txBody>
      </p:sp>
      <p:sp>
        <p:nvSpPr>
          <p:cNvPr id="3" name="TextBox 2">
            <a:extLst>
              <a:ext uri="{FF2B5EF4-FFF2-40B4-BE49-F238E27FC236}">
                <a16:creationId xmlns:a16="http://schemas.microsoft.com/office/drawing/2014/main" id="{306D074F-F2E1-46B6-A68E-388DD3727D6C}"/>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duck sound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
        <p:cNvGrpSpPr/>
        <p:nvPr/>
      </p:nvGrpSpPr>
      <p:grpSpPr>
        <a:xfrm>
          <a:off x="0" y="0"/>
          <a:ext cx="0" cy="0"/>
          <a:chOff x="0" y="0"/>
          <a:chExt cx="0" cy="0"/>
        </a:xfrm>
      </p:grpSpPr>
      <p:sp>
        <p:nvSpPr>
          <p:cNvPr id="44" name="Google Shape;44;p11"/>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Once upon a time, there was a Little Red Hen. The Little Red Hen lived on a farm and was friends with...</a:t>
            </a:r>
            <a:endParaRPr/>
          </a:p>
        </p:txBody>
      </p:sp>
      <p:sp>
        <p:nvSpPr>
          <p:cNvPr id="2" name="TextBox 1">
            <a:extLst>
              <a:ext uri="{FF2B5EF4-FFF2-40B4-BE49-F238E27FC236}">
                <a16:creationId xmlns:a16="http://schemas.microsoft.com/office/drawing/2014/main" id="{94CFA8DC-F2C5-4654-BAB8-62D57BC4F53E}"/>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hen teddy/prop or feather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9"/>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“Then I will,” said the Little Red Hen. So the Little Red Hen took the wheat to the mill, ground the wheat into flour and carried it back to the farm all by herself.</a:t>
            </a:r>
            <a:endParaRPr/>
          </a:p>
        </p:txBody>
      </p:sp>
      <p:sp>
        <p:nvSpPr>
          <p:cNvPr id="3" name="TextBox 2">
            <a:extLst>
              <a:ext uri="{FF2B5EF4-FFF2-40B4-BE49-F238E27FC236}">
                <a16:creationId xmlns:a16="http://schemas.microsoft.com/office/drawing/2014/main" id="{A910E115-2CD8-451B-8BB4-9D2AAD21DCF9}"/>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Flour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0"/>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By now, the Little Red Hen was tired. “Who will help me bake the bread?” asked Little Red Hen.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31"/>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barked the lazy dog.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2"/>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purred the sleepy cat.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33"/>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quacked the noisy duck.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4"/>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“Then I will,” said the Little Red Hen. So the Little Red Hen baked the bread all by herself. When the bread was finished, the Little Red Hen asked, “Who will help me eat the bread?”</a:t>
            </a:r>
            <a:endParaRPr/>
          </a:p>
        </p:txBody>
      </p:sp>
      <p:sp>
        <p:nvSpPr>
          <p:cNvPr id="3" name="TextBox 2">
            <a:extLst>
              <a:ext uri="{FF2B5EF4-FFF2-40B4-BE49-F238E27FC236}">
                <a16:creationId xmlns:a16="http://schemas.microsoft.com/office/drawing/2014/main" id="{5D3777C2-35A0-444B-A83F-F30E5B167E78}"/>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bowl, spoon, flour or playdough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5"/>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“I will!” barked the lazy dog.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36"/>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“I will!” purred the sleepy cat.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37"/>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“I will!” quacked the noisy duck.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8"/>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 I will!” said the Little Red Hen. So the Little Red Hen ate the bread all by herself.</a:t>
            </a:r>
            <a:endParaRPr/>
          </a:p>
        </p:txBody>
      </p:sp>
      <p:sp>
        <p:nvSpPr>
          <p:cNvPr id="3" name="TextBox 2">
            <a:extLst>
              <a:ext uri="{FF2B5EF4-FFF2-40B4-BE49-F238E27FC236}">
                <a16:creationId xmlns:a16="http://schemas.microsoft.com/office/drawing/2014/main" id="{9796F416-22FF-4BFF-BB94-8D6714E3D3F2}"/>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bread to feel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
        <p:cNvGrpSpPr/>
        <p:nvPr/>
      </p:nvGrpSpPr>
      <p:grpSpPr>
        <a:xfrm>
          <a:off x="0" y="0"/>
          <a:ext cx="0" cy="0"/>
          <a:chOff x="0" y="0"/>
          <a:chExt cx="0" cy="0"/>
        </a:xfrm>
      </p:grpSpPr>
      <p:sp>
        <p:nvSpPr>
          <p:cNvPr id="49" name="Google Shape;49;p12"/>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 a lazy dog,</a:t>
            </a:r>
            <a:endParaRPr/>
          </a:p>
        </p:txBody>
      </p:sp>
      <p:sp>
        <p:nvSpPr>
          <p:cNvPr id="3" name="TextBox 2">
            <a:extLst>
              <a:ext uri="{FF2B5EF4-FFF2-40B4-BE49-F238E27FC236}">
                <a16:creationId xmlns:a16="http://schemas.microsoft.com/office/drawing/2014/main" id="{0FEBC7A0-466E-4B6A-B21B-343105FCAF74}"/>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dog teddy/prop or furry material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39"/>
          <p:cNvSpPr/>
          <p:nvPr/>
        </p:nvSpPr>
        <p:spPr>
          <a:xfrm>
            <a:off x="628650" y="549275"/>
            <a:ext cx="7886700" cy="804862"/>
          </a:xfrm>
          <a:prstGeom prst="roundRect">
            <a:avLst>
              <a:gd name="adj" fmla="val 558"/>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C1C1C"/>
              </a:buClr>
              <a:buSzPts val="4000"/>
              <a:buFont typeface="Arial"/>
              <a:buNone/>
            </a:pPr>
            <a:r>
              <a:rPr lang="en-US" sz="4000" b="0" i="0" u="none" strike="noStrike" cap="none">
                <a:solidFill>
                  <a:srgbClr val="1C1C1C"/>
                </a:solidFill>
                <a:latin typeface="Arial"/>
                <a:ea typeface="Arial"/>
                <a:cs typeface="Arial"/>
                <a:sym typeface="Arial"/>
              </a:rPr>
              <a:t>The End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 a sleepy cat,</a:t>
            </a:r>
            <a:endParaRPr/>
          </a:p>
        </p:txBody>
      </p:sp>
      <p:sp>
        <p:nvSpPr>
          <p:cNvPr id="3" name="TextBox 2">
            <a:extLst>
              <a:ext uri="{FF2B5EF4-FFF2-40B4-BE49-F238E27FC236}">
                <a16:creationId xmlns:a16="http://schemas.microsoft.com/office/drawing/2014/main" id="{B5E647A7-5DB9-44C3-B426-0B052F5D4F62}"/>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cat teddy/prop or bell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and a noisy duck.</a:t>
            </a:r>
            <a:endParaRPr/>
          </a:p>
        </p:txBody>
      </p:sp>
      <p:sp>
        <p:nvSpPr>
          <p:cNvPr id="3" name="TextBox 2">
            <a:extLst>
              <a:ext uri="{FF2B5EF4-FFF2-40B4-BE49-F238E27FC236}">
                <a16:creationId xmlns:a16="http://schemas.microsoft.com/office/drawing/2014/main" id="{19FE3B47-C4DE-4A0E-BE1F-F72907ECE52A}"/>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duck teddy/prop or feather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5"/>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400"/>
              <a:buFont typeface="Arial"/>
              <a:buNone/>
            </a:pPr>
            <a:r>
              <a:rPr lang="en-US" sz="1400" b="0" i="0" u="none" strike="noStrike" cap="none">
                <a:solidFill>
                  <a:srgbClr val="1C1C1C"/>
                </a:solidFill>
                <a:latin typeface="Arial"/>
                <a:ea typeface="Arial"/>
                <a:cs typeface="Arial"/>
                <a:sym typeface="Arial"/>
              </a:rPr>
              <a:t>One day, the Little Red Hen found some grains of wheat on the ground. “Who will help me plant these grains of wheat?” the Little Red Hen asked.</a:t>
            </a:r>
            <a:endParaRPr/>
          </a:p>
        </p:txBody>
      </p:sp>
      <p:sp>
        <p:nvSpPr>
          <p:cNvPr id="3" name="TextBox 2">
            <a:extLst>
              <a:ext uri="{FF2B5EF4-FFF2-40B4-BE49-F238E27FC236}">
                <a16:creationId xmlns:a16="http://schemas.microsoft.com/office/drawing/2014/main" id="{9B0F95FF-A770-4594-AEE3-424DBD3CE725}"/>
              </a:ext>
            </a:extLst>
          </p:cNvPr>
          <p:cNvSpPr txBox="1"/>
          <p:nvPr/>
        </p:nvSpPr>
        <p:spPr>
          <a:xfrm>
            <a:off x="459974"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seeds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400"/>
              <a:buFont typeface="Arial"/>
              <a:buNone/>
            </a:pPr>
            <a:r>
              <a:rPr lang="en-US" sz="1400" b="0" i="0" u="none" strike="noStrike" cap="none">
                <a:solidFill>
                  <a:srgbClr val="1C1C1C"/>
                </a:solidFill>
                <a:latin typeface="Arial"/>
                <a:ea typeface="Arial"/>
                <a:cs typeface="Arial"/>
                <a:sym typeface="Arial"/>
              </a:rPr>
              <a:t>“Not I,” barked the lazy dog.</a:t>
            </a:r>
            <a:endParaRPr/>
          </a:p>
        </p:txBody>
      </p:sp>
      <p:sp>
        <p:nvSpPr>
          <p:cNvPr id="3" name="TextBox 2">
            <a:extLst>
              <a:ext uri="{FF2B5EF4-FFF2-40B4-BE49-F238E27FC236}">
                <a16:creationId xmlns:a16="http://schemas.microsoft.com/office/drawing/2014/main" id="{94B5C4BD-FA37-48C7-A26E-19B9AB4B3610}"/>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dog sound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7"/>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purred the sleepy cat.</a:t>
            </a:r>
            <a:endParaRPr/>
          </a:p>
        </p:txBody>
      </p:sp>
      <p:sp>
        <p:nvSpPr>
          <p:cNvPr id="3" name="TextBox 2">
            <a:extLst>
              <a:ext uri="{FF2B5EF4-FFF2-40B4-BE49-F238E27FC236}">
                <a16:creationId xmlns:a16="http://schemas.microsoft.com/office/drawing/2014/main" id="{5F085759-3959-4E47-B660-E5C5C04CDD85}"/>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cat sound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p:nvPr/>
        </p:nvSpPr>
        <p:spPr>
          <a:xfrm>
            <a:off x="628650" y="331787"/>
            <a:ext cx="7886700" cy="701675"/>
          </a:xfrm>
          <a:prstGeom prst="roundRect">
            <a:avLst>
              <a:gd name="adj" fmla="val 558"/>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Arial"/>
                <a:ea typeface="Arial"/>
                <a:cs typeface="Arial"/>
                <a:sym typeface="Arial"/>
              </a:rPr>
              <a:t>“Not I,” quacked the noisy duck.</a:t>
            </a:r>
            <a:endParaRPr/>
          </a:p>
        </p:txBody>
      </p:sp>
      <p:sp>
        <p:nvSpPr>
          <p:cNvPr id="3" name="TextBox 2">
            <a:extLst>
              <a:ext uri="{FF2B5EF4-FFF2-40B4-BE49-F238E27FC236}">
                <a16:creationId xmlns:a16="http://schemas.microsoft.com/office/drawing/2014/main" id="{4F389192-B05D-4B6A-BCCA-FBC8C5529DA7}"/>
              </a:ext>
            </a:extLst>
          </p:cNvPr>
          <p:cNvSpPr txBox="1"/>
          <p:nvPr/>
        </p:nvSpPr>
        <p:spPr>
          <a:xfrm>
            <a:off x="380075" y="6218436"/>
            <a:ext cx="3844031" cy="307777"/>
          </a:xfrm>
          <a:prstGeom prst="rect">
            <a:avLst/>
          </a:prstGeom>
          <a:noFill/>
        </p:spPr>
        <p:txBody>
          <a:bodyPr wrap="square" rtlCol="0">
            <a:spAutoFit/>
          </a:bodyPr>
          <a:lstStyle/>
          <a:p>
            <a:r>
              <a:rPr lang="en-GB" b="1" dirty="0">
                <a:solidFill>
                  <a:srgbClr val="FF0000"/>
                </a:solidFill>
              </a:rPr>
              <a:t>Resource</a:t>
            </a:r>
            <a:r>
              <a:rPr lang="en-GB" dirty="0">
                <a:solidFill>
                  <a:srgbClr val="FF0000"/>
                </a:solidFill>
              </a:rPr>
              <a:t>: duck sound</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540</Words>
  <Application>Microsoft Office PowerPoint</Application>
  <PresentationFormat>On-screen Show (4:3)</PresentationFormat>
  <Paragraphs>48</Paragraphs>
  <Slides>30</Slides>
  <Notes>30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30</vt:i4>
      </vt:variant>
    </vt:vector>
  </HeadingPairs>
  <TitlesOfParts>
    <vt:vector size="36" baseType="lpstr">
      <vt:lpstr>Arial</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Whitehouse</dc:creator>
  <cp:lastModifiedBy>Christopher Whitehouse</cp:lastModifiedBy>
  <cp:revision>1</cp:revision>
  <dcterms:modified xsi:type="dcterms:W3CDTF">2020-05-06T14:47:26Z</dcterms:modified>
</cp:coreProperties>
</file>