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1" d="100"/>
          <a:sy n="41" d="100"/>
        </p:scale>
        <p:origin x="25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6E7-757B-4351-A493-4AEF18AA81F7}" type="datetimeFigureOut">
              <a:rPr lang="en-GB" smtClean="0"/>
              <a:t>02/09/2021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E216-5C0F-4502-ADA3-3AD80561D8C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7304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6E7-757B-4351-A493-4AEF18AA81F7}" type="datetimeFigureOut">
              <a:rPr lang="en-GB" smtClean="0"/>
              <a:t>02/09/2021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E216-5C0F-4502-ADA3-3AD80561D8C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1618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6E7-757B-4351-A493-4AEF18AA81F7}" type="datetimeFigureOut">
              <a:rPr lang="en-GB" smtClean="0"/>
              <a:t>02/09/2021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E216-5C0F-4502-ADA3-3AD80561D8C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51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6E7-757B-4351-A493-4AEF18AA81F7}" type="datetimeFigureOut">
              <a:rPr lang="en-GB" smtClean="0"/>
              <a:t>02/09/2021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E216-5C0F-4502-ADA3-3AD80561D8C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2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6E7-757B-4351-A493-4AEF18AA81F7}" type="datetimeFigureOut">
              <a:rPr lang="en-GB" smtClean="0"/>
              <a:t>02/09/2021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E216-5C0F-4502-ADA3-3AD80561D8C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4494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6E7-757B-4351-A493-4AEF18AA81F7}" type="datetimeFigureOut">
              <a:rPr lang="en-GB" smtClean="0"/>
              <a:t>02/09/2021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E216-5C0F-4502-ADA3-3AD80561D8C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4087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6E7-757B-4351-A493-4AEF18AA81F7}" type="datetimeFigureOut">
              <a:rPr lang="en-GB" smtClean="0"/>
              <a:t>02/09/2021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E216-5C0F-4502-ADA3-3AD80561D8C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3699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6E7-757B-4351-A493-4AEF18AA81F7}" type="datetimeFigureOut">
              <a:rPr lang="en-GB" smtClean="0"/>
              <a:t>02/09/2021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E216-5C0F-4502-ADA3-3AD80561D8C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932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6E7-757B-4351-A493-4AEF18AA81F7}" type="datetimeFigureOut">
              <a:rPr lang="en-GB" smtClean="0"/>
              <a:t>02/09/2021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E216-5C0F-4502-ADA3-3AD80561D8C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346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6E7-757B-4351-A493-4AEF18AA81F7}" type="datetimeFigureOut">
              <a:rPr lang="en-GB" smtClean="0"/>
              <a:t>02/09/2021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E216-5C0F-4502-ADA3-3AD80561D8C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9619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6E7-757B-4351-A493-4AEF18AA81F7}" type="datetimeFigureOut">
              <a:rPr lang="en-GB" smtClean="0"/>
              <a:t>02/09/2021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E216-5C0F-4502-ADA3-3AD80561D8C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5019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9B6E7-757B-4351-A493-4AEF18AA81F7}" type="datetimeFigureOut">
              <a:rPr lang="en-GB" smtClean="0"/>
              <a:t>02/09/2021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BE216-5C0F-4502-ADA3-3AD80561D8C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160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62311E8-D908-4B7A-BB95-FD77D5EAC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763883"/>
              </p:ext>
            </p:extLst>
          </p:nvPr>
        </p:nvGraphicFramePr>
        <p:xfrm>
          <a:off x="283843" y="780041"/>
          <a:ext cx="6193893" cy="95690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2433">
                  <a:extLst>
                    <a:ext uri="{9D8B030D-6E8A-4147-A177-3AD203B41FA5}">
                      <a16:colId xmlns:a16="http://schemas.microsoft.com/office/drawing/2014/main" val="3963250655"/>
                    </a:ext>
                  </a:extLst>
                </a:gridCol>
                <a:gridCol w="4631460">
                  <a:extLst>
                    <a:ext uri="{9D8B030D-6E8A-4147-A177-3AD203B41FA5}">
                      <a16:colId xmlns:a16="http://schemas.microsoft.com/office/drawing/2014/main" val="2181458973"/>
                    </a:ext>
                  </a:extLst>
                </a:gridCol>
              </a:tblGrid>
              <a:tr h="1112272">
                <a:tc>
                  <a:txBody>
                    <a:bodyPr/>
                    <a:lstStyle/>
                    <a:p>
                      <a:r>
                        <a:rPr lang="en-GB" sz="1600" dirty="0"/>
                        <a:t>The circle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One hand.  Clockwise or anti clockwise</a:t>
                      </a:r>
                    </a:p>
                    <a:p>
                      <a:r>
                        <a:rPr lang="en-GB" sz="1600" dirty="0"/>
                        <a:t>Large/ small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4098336412"/>
                  </a:ext>
                </a:extLst>
              </a:tr>
              <a:tr h="1008264">
                <a:tc>
                  <a:txBody>
                    <a:bodyPr/>
                    <a:lstStyle/>
                    <a:p>
                      <a:r>
                        <a:rPr lang="en-GB" sz="1600" dirty="0"/>
                        <a:t>The wave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One hand horizontal or vertical zigzag across back (can do two handed- pressing at same time)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4239162467"/>
                  </a:ext>
                </a:extLst>
              </a:tr>
              <a:tr h="1008185">
                <a:tc>
                  <a:txBody>
                    <a:bodyPr/>
                    <a:lstStyle/>
                    <a:p>
                      <a:r>
                        <a:rPr lang="en-GB" sz="1600" dirty="0"/>
                        <a:t>The fan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Two hands- start on shoulder blades and sweep both hands at same time down the back.  Can do the reverse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1360337943"/>
                  </a:ext>
                </a:extLst>
              </a:tr>
              <a:tr h="1112272">
                <a:tc>
                  <a:txBody>
                    <a:bodyPr/>
                    <a:lstStyle/>
                    <a:p>
                      <a:r>
                        <a:rPr lang="en-GB" sz="1600" dirty="0"/>
                        <a:t>The walk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Flat hands.  ‘Walk’ hands  one at a time up or down the back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2980692301"/>
                  </a:ext>
                </a:extLst>
              </a:tr>
              <a:tr h="910843">
                <a:tc>
                  <a:txBody>
                    <a:bodyPr/>
                    <a:lstStyle/>
                    <a:p>
                      <a:r>
                        <a:rPr lang="en-GB" sz="1600" dirty="0"/>
                        <a:t>The drum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Hands in loosely clenched fists, gently tap hands one after the other over the back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469582191"/>
                  </a:ext>
                </a:extLst>
              </a:tr>
              <a:tr h="797169">
                <a:tc>
                  <a:txBody>
                    <a:bodyPr/>
                    <a:lstStyle/>
                    <a:p>
                      <a:r>
                        <a:rPr lang="en-GB" sz="1600" dirty="0"/>
                        <a:t>The claw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Place hands into claw like shape and gently stroke down the back.  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3309958700"/>
                  </a:ext>
                </a:extLst>
              </a:tr>
              <a:tr h="937846">
                <a:tc>
                  <a:txBody>
                    <a:bodyPr/>
                    <a:lstStyle/>
                    <a:p>
                      <a:r>
                        <a:rPr lang="en-GB" sz="1600" dirty="0"/>
                        <a:t>The squeeze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Place both hands on top of shoulders, gently squeeze and release (repeat number of times).  Work down from shoulders to the arms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3240783961"/>
                  </a:ext>
                </a:extLst>
              </a:tr>
              <a:tr h="644412">
                <a:tc>
                  <a:txBody>
                    <a:bodyPr/>
                    <a:lstStyle/>
                    <a:p>
                      <a:r>
                        <a:rPr lang="en-GB" sz="1600" dirty="0"/>
                        <a:t>The bounce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Start with hands flat, gently bring finger tips together and move away from back (can also do on head and arms)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816871889"/>
                  </a:ext>
                </a:extLst>
              </a:tr>
              <a:tr h="644412">
                <a:tc>
                  <a:txBody>
                    <a:bodyPr/>
                    <a:lstStyle/>
                    <a:p>
                      <a:r>
                        <a:rPr lang="en-GB" sz="1600" dirty="0"/>
                        <a:t>The sprinkle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Spread hands out on back.  Lightly tap the pads of fingers together in a random pattern on the back (can also do arms)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855308846"/>
                  </a:ext>
                </a:extLst>
              </a:tr>
              <a:tr h="644412">
                <a:tc>
                  <a:txBody>
                    <a:bodyPr/>
                    <a:lstStyle/>
                    <a:p>
                      <a:r>
                        <a:rPr lang="en-GB" sz="1600" dirty="0"/>
                        <a:t>The calm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Place both hands flat onto back, head, shoulders or tops of arms and hold for as long as feels comfortable.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154687822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416C863-3DE5-429C-83B0-6633BA003C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47" t="80749" r="90434" b="10224"/>
          <a:stretch/>
        </p:blipFill>
        <p:spPr>
          <a:xfrm>
            <a:off x="1149000" y="6132467"/>
            <a:ext cx="619418" cy="6807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41B4F5-FFD5-42FA-85E6-194DAEB30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3" t="45794" r="90489" b="44240"/>
          <a:stretch/>
        </p:blipFill>
        <p:spPr>
          <a:xfrm>
            <a:off x="1013403" y="1000835"/>
            <a:ext cx="735221" cy="7359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788468-399C-4539-B1F6-A6FAAD4D8D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6" t="55914" r="90326" b="36198"/>
          <a:stretch/>
        </p:blipFill>
        <p:spPr>
          <a:xfrm>
            <a:off x="1013403" y="2236361"/>
            <a:ext cx="755015" cy="5981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77529E-D5F4-409B-B954-648083EF65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3" t="64412" r="90326" b="27468"/>
          <a:stretch/>
        </p:blipFill>
        <p:spPr>
          <a:xfrm>
            <a:off x="993609" y="3139606"/>
            <a:ext cx="755015" cy="598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C730C4-73B5-4085-B137-9B61750687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3" t="72532" r="90326" b="18961"/>
          <a:stretch/>
        </p:blipFill>
        <p:spPr>
          <a:xfrm>
            <a:off x="856739" y="4237386"/>
            <a:ext cx="891885" cy="7404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DE3974-4E76-4659-B48A-866C851147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18" t="66110" r="90655" b="26477"/>
          <a:stretch/>
        </p:blipFill>
        <p:spPr>
          <a:xfrm>
            <a:off x="1104154" y="9694175"/>
            <a:ext cx="679939" cy="6549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33A786-6BD7-4AE6-A99B-027C15B641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74" t="56018" r="90108" b="34628"/>
          <a:stretch/>
        </p:blipFill>
        <p:spPr>
          <a:xfrm>
            <a:off x="1149000" y="5306230"/>
            <a:ext cx="619418" cy="6243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71423B-FDB6-482F-A4FE-3A72655ECD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74" t="73522" r="90607" b="17584"/>
          <a:stretch/>
        </p:blipFill>
        <p:spPr>
          <a:xfrm>
            <a:off x="1116467" y="7102663"/>
            <a:ext cx="529092" cy="5605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02B0DA-9542-4F14-A794-1DF9939E1A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74" t="82658" r="90108" b="9151"/>
          <a:stretch/>
        </p:blipFill>
        <p:spPr>
          <a:xfrm>
            <a:off x="1149000" y="8055458"/>
            <a:ext cx="635093" cy="5605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5B06B3-8D31-4DB7-9337-22528109A7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223" t="65431" r="61522" b="25399"/>
          <a:stretch/>
        </p:blipFill>
        <p:spPr>
          <a:xfrm>
            <a:off x="1030845" y="8835288"/>
            <a:ext cx="717779" cy="70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10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62311E8-D908-4B7A-BB95-FD77D5EAC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529287"/>
              </p:ext>
            </p:extLst>
          </p:nvPr>
        </p:nvGraphicFramePr>
        <p:xfrm>
          <a:off x="283843" y="780041"/>
          <a:ext cx="6193893" cy="10940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2433">
                  <a:extLst>
                    <a:ext uri="{9D8B030D-6E8A-4147-A177-3AD203B41FA5}">
                      <a16:colId xmlns:a16="http://schemas.microsoft.com/office/drawing/2014/main" val="3963250655"/>
                    </a:ext>
                  </a:extLst>
                </a:gridCol>
                <a:gridCol w="4631460">
                  <a:extLst>
                    <a:ext uri="{9D8B030D-6E8A-4147-A177-3AD203B41FA5}">
                      <a16:colId xmlns:a16="http://schemas.microsoft.com/office/drawing/2014/main" val="2181458973"/>
                    </a:ext>
                  </a:extLst>
                </a:gridCol>
              </a:tblGrid>
              <a:tr h="1112272">
                <a:tc>
                  <a:txBody>
                    <a:bodyPr/>
                    <a:lstStyle/>
                    <a:p>
                      <a:r>
                        <a:rPr lang="en-GB" sz="1600" dirty="0"/>
                        <a:t>The circle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There was an old gogo who sold the best and most delicious soup in the market. 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1093249336"/>
                  </a:ext>
                </a:extLst>
              </a:tr>
              <a:tr h="1112272">
                <a:tc>
                  <a:txBody>
                    <a:bodyPr/>
                    <a:lstStyle/>
                    <a:p>
                      <a:r>
                        <a:rPr lang="en-GB" sz="1600" dirty="0"/>
                        <a:t>The walk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Every day the gogo walked to the market with her soup in a beautiful clay pot.  Animals would walk for miles to get her soup. 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4098336412"/>
                  </a:ext>
                </a:extLst>
              </a:tr>
              <a:tr h="1008264">
                <a:tc>
                  <a:txBody>
                    <a:bodyPr/>
                    <a:lstStyle/>
                    <a:p>
                      <a:r>
                        <a:rPr lang="en-GB" sz="1600" dirty="0"/>
                        <a:t>The calm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 monkey called Kensani lived near the market and loved the soup. 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4239162467"/>
                  </a:ext>
                </a:extLst>
              </a:tr>
              <a:tr h="1008185">
                <a:tc>
                  <a:txBody>
                    <a:bodyPr/>
                    <a:lstStyle/>
                    <a:p>
                      <a:r>
                        <a:rPr lang="en-GB" sz="1600" dirty="0"/>
                        <a:t>The wave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Kensami watched the gogo each day.  She wondered where the gogo came from.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1360337943"/>
                  </a:ext>
                </a:extLst>
              </a:tr>
              <a:tr h="1112272">
                <a:tc>
                  <a:txBody>
                    <a:bodyPr/>
                    <a:lstStyle/>
                    <a:p>
                      <a:r>
                        <a:rPr lang="en-GB" sz="1600" dirty="0"/>
                        <a:t>The walk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Kensami followed the gogo home.  They walked for a long time up a steep hill, and through a thick jungle until it got dark. 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2980692301"/>
                  </a:ext>
                </a:extLst>
              </a:tr>
              <a:tr h="910843">
                <a:tc>
                  <a:txBody>
                    <a:bodyPr/>
                    <a:lstStyle/>
                    <a:p>
                      <a:r>
                        <a:rPr lang="en-GB" sz="1600" dirty="0"/>
                        <a:t>The sprinkle 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At gogo’s house there was a huge pot.  Kensami was really hungry and snuck up to take some soup, but the pot was empty!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469582191"/>
                  </a:ext>
                </a:extLst>
              </a:tr>
              <a:tr h="797169">
                <a:tc>
                  <a:txBody>
                    <a:bodyPr/>
                    <a:lstStyle/>
                    <a:p>
                      <a:r>
                        <a:rPr lang="en-GB" sz="1600" dirty="0"/>
                        <a:t>The fan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The gogo came out, and Kensami hid.  She heard the gogo say a magic spell and the soup appeared in the pot. 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3309958700"/>
                  </a:ext>
                </a:extLst>
              </a:tr>
              <a:tr h="937846">
                <a:tc>
                  <a:txBody>
                    <a:bodyPr/>
                    <a:lstStyle/>
                    <a:p>
                      <a:r>
                        <a:rPr lang="en-GB" sz="1600" dirty="0"/>
                        <a:t>The claw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The gogo went back to her hut, and Kensami snuck up to the soup.  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3240783961"/>
                  </a:ext>
                </a:extLst>
              </a:tr>
              <a:tr h="644412">
                <a:tc>
                  <a:txBody>
                    <a:bodyPr/>
                    <a:lstStyle/>
                    <a:p>
                      <a:r>
                        <a:rPr lang="en-GB" sz="1600" dirty="0"/>
                        <a:t>The squeeze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Kensami tried the soup- but couldn’t understand why it was so hot when there was no fire. 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816871889"/>
                  </a:ext>
                </a:extLst>
              </a:tr>
              <a:tr h="644412">
                <a:tc>
                  <a:txBody>
                    <a:bodyPr/>
                    <a:lstStyle/>
                    <a:p>
                      <a:r>
                        <a:rPr lang="en-GB" sz="1600" dirty="0"/>
                        <a:t>The drum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The gogo came back and told off Kensami for stealing her soup. 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855308846"/>
                  </a:ext>
                </a:extLst>
              </a:tr>
              <a:tr h="644412">
                <a:tc>
                  <a:txBody>
                    <a:bodyPr/>
                    <a:lstStyle/>
                    <a:p>
                      <a:r>
                        <a:rPr lang="en-GB" sz="1600" dirty="0"/>
                        <a:t>The bounce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Kensami ran back home to her Mum and Dad.  She told them the story.  They could see the clouds from the magic cooking pot.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3431845512"/>
                  </a:ext>
                </a:extLst>
              </a:tr>
              <a:tr h="644412">
                <a:tc>
                  <a:txBody>
                    <a:bodyPr/>
                    <a:lstStyle/>
                    <a:p>
                      <a:r>
                        <a:rPr lang="en-GB" sz="1600" dirty="0"/>
                        <a:t>The calm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The next day Kensami told all her friends, and they could see the clouds from the magic cooking pot. 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416477263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416C863-3DE5-429C-83B0-6633BA003C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47" t="80749" r="90434" b="10224"/>
          <a:stretch/>
        </p:blipFill>
        <p:spPr>
          <a:xfrm>
            <a:off x="1202622" y="8254938"/>
            <a:ext cx="533636" cy="5864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41B4F5-FFD5-42FA-85E6-194DAEB30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3" t="45794" r="90489" b="44240"/>
          <a:stretch/>
        </p:blipFill>
        <p:spPr>
          <a:xfrm>
            <a:off x="1012707" y="1110301"/>
            <a:ext cx="735221" cy="7359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788468-399C-4539-B1F6-A6FAAD4D8D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6" t="55914" r="90326" b="36198"/>
          <a:stretch/>
        </p:blipFill>
        <p:spPr>
          <a:xfrm>
            <a:off x="1012707" y="4295846"/>
            <a:ext cx="755015" cy="5981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77529E-D5F4-409B-B954-648083EF65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28" t="65480" r="90326" b="27468"/>
          <a:stretch/>
        </p:blipFill>
        <p:spPr>
          <a:xfrm>
            <a:off x="1012707" y="7392496"/>
            <a:ext cx="635093" cy="5196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C730C4-73B5-4085-B137-9B61750687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3" t="72532" r="90326" b="18961"/>
          <a:stretch/>
        </p:blipFill>
        <p:spPr>
          <a:xfrm>
            <a:off x="806725" y="2176478"/>
            <a:ext cx="891885" cy="7404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DE3974-4E76-4659-B48A-866C851147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18" t="66110" r="90655" b="26477"/>
          <a:stretch/>
        </p:blipFill>
        <p:spPr>
          <a:xfrm>
            <a:off x="1158560" y="3414566"/>
            <a:ext cx="581958" cy="5605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33A786-6BD7-4AE6-A99B-027C15B641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74" t="56018" r="90108" b="34628"/>
          <a:stretch/>
        </p:blipFill>
        <p:spPr>
          <a:xfrm>
            <a:off x="1228494" y="9642849"/>
            <a:ext cx="619418" cy="6243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71423B-FDB6-482F-A4FE-3A72655ECD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74" t="73522" r="90607" b="17584"/>
          <a:stretch/>
        </p:blipFill>
        <p:spPr>
          <a:xfrm>
            <a:off x="1363061" y="9082274"/>
            <a:ext cx="529092" cy="5605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02B0DA-9542-4F14-A794-1DF9939E1A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74" t="82658" r="90108" b="9151"/>
          <a:stretch/>
        </p:blipFill>
        <p:spPr>
          <a:xfrm>
            <a:off x="1198749" y="10569836"/>
            <a:ext cx="635093" cy="5605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5B06B3-8D31-4DB7-9337-22528109A7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223" t="65431" r="61522" b="25399"/>
          <a:stretch/>
        </p:blipFill>
        <p:spPr>
          <a:xfrm>
            <a:off x="1132628" y="6432715"/>
            <a:ext cx="635094" cy="6230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51C08E-AE32-4F30-A4AC-B036856E8801}"/>
              </a:ext>
            </a:extLst>
          </p:cNvPr>
          <p:cNvSpPr txBox="1"/>
          <p:nvPr/>
        </p:nvSpPr>
        <p:spPr>
          <a:xfrm>
            <a:off x="2366211" y="184666"/>
            <a:ext cx="3419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Cloud in the sky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7B49E8A-CCC0-4775-B3AA-050AE50AE4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3" t="72532" r="90326" b="18961"/>
          <a:stretch/>
        </p:blipFill>
        <p:spPr>
          <a:xfrm>
            <a:off x="806724" y="5353086"/>
            <a:ext cx="891885" cy="7404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61F80D1-4E4E-47DC-82A0-CCF88A0E4C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18" t="66110" r="90655" b="26477"/>
          <a:stretch/>
        </p:blipFill>
        <p:spPr>
          <a:xfrm>
            <a:off x="1195586" y="11191199"/>
            <a:ext cx="581958" cy="56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4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363</TotalTime>
  <Words>486</Words>
  <Application>Microsoft Office PowerPoint</Application>
  <PresentationFormat>Widescreen</PresentationFormat>
  <Paragraphs>46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Rhian Smith</dc:creator>
  <cp:lastModifiedBy>user</cp:lastModifiedBy>
  <cp:revision>17</cp:revision>
  <dcterms:created xsi:type="dcterms:W3CDTF">2019-01-04T16:10:27Z</dcterms:created>
  <dcterms:modified xsi:type="dcterms:W3CDTF">2021-09-02T11:06:22Z</dcterms:modified>
</cp:coreProperties>
</file>