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f77e717c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f77e717c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f77e717c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f77e717c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f77e717c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f77e717c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f77e717c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f77e717c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f76c7f8e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f76c7f8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f76c7f8e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f76c7f8e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f76c7f8e7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f76c7f8e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f76c7f8e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f76c7f8e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f76c7f8e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f76c7f8e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f76c7f8e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f76c7f8e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f7333553c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f7333553c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f76c7f8e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f76c7f8e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f76c7f8e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f76c7f8e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f76c7f8e7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f76c7f8e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77e717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77e717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f77e717c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f77e717c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f737c3a3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f737c3a3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f77e717c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f77e717c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f737c3a3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f737c3a3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f77e717c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f77e717c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f77e717c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f77e717c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2500" y="24445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And Titch had a pinwheel that he held in his hand.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8" name="Google Shape;118;p22"/>
          <p:cNvPicPr preferRelativeResize="0"/>
          <p:nvPr/>
        </p:nvPicPr>
        <p:blipFill rotWithShape="1">
          <a:blip r:embed="rId3">
            <a:alphaModFix/>
          </a:blip>
          <a:srcRect b="0" l="0" r="0" t="28098"/>
          <a:stretch/>
        </p:blipFill>
        <p:spPr>
          <a:xfrm>
            <a:off x="2039500" y="1017725"/>
            <a:ext cx="4144650" cy="397337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2"/>
          <p:cNvSpPr txBox="1"/>
          <p:nvPr/>
        </p:nvSpPr>
        <p:spPr>
          <a:xfrm>
            <a:off x="146950" y="3300875"/>
            <a:ext cx="1232100" cy="16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Resource: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Pinwheel (or if you don’t have one - something that spins)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Pete had a big drum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5" name="Google Shape;125;p23"/>
          <p:cNvPicPr preferRelativeResize="0"/>
          <p:nvPr/>
        </p:nvPicPr>
        <p:blipFill rotWithShape="1">
          <a:blip r:embed="rId3">
            <a:alphaModFix/>
          </a:blip>
          <a:srcRect b="0" l="0" r="0" t="29343"/>
          <a:stretch/>
        </p:blipFill>
        <p:spPr>
          <a:xfrm>
            <a:off x="2699725" y="1231225"/>
            <a:ext cx="3902223" cy="367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/>
          <p:nvPr/>
        </p:nvSpPr>
        <p:spPr>
          <a:xfrm>
            <a:off x="146950" y="3300875"/>
            <a:ext cx="1232100" cy="16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Resource: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Drum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Mary had a trumpet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2" name="Google Shape;132;p24"/>
          <p:cNvPicPr preferRelativeResize="0"/>
          <p:nvPr/>
        </p:nvPicPr>
        <p:blipFill rotWithShape="1">
          <a:blip r:embed="rId3">
            <a:alphaModFix/>
          </a:blip>
          <a:srcRect b="0" l="0" r="0" t="41951"/>
          <a:stretch/>
        </p:blipFill>
        <p:spPr>
          <a:xfrm>
            <a:off x="2203950" y="1231226"/>
            <a:ext cx="4857926" cy="375987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 txBox="1"/>
          <p:nvPr/>
        </p:nvSpPr>
        <p:spPr>
          <a:xfrm>
            <a:off x="146950" y="3300875"/>
            <a:ext cx="1232100" cy="16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Resource: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Trumpet sounds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And Titch had a little wooden whistle.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9" name="Google Shape;139;p25"/>
          <p:cNvPicPr preferRelativeResize="0"/>
          <p:nvPr/>
        </p:nvPicPr>
        <p:blipFill rotWithShape="1">
          <a:blip r:embed="rId3">
            <a:alphaModFix/>
          </a:blip>
          <a:srcRect b="0" l="0" r="0" t="43760"/>
          <a:stretch/>
        </p:blipFill>
        <p:spPr>
          <a:xfrm>
            <a:off x="1855400" y="1153475"/>
            <a:ext cx="5071649" cy="380312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 txBox="1"/>
          <p:nvPr/>
        </p:nvSpPr>
        <p:spPr>
          <a:xfrm>
            <a:off x="146950" y="3300875"/>
            <a:ext cx="1232100" cy="16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Resource: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Whistle 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2714225" y="468025"/>
            <a:ext cx="398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Pete had a big saw.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6" name="Google Shape;146;p26"/>
          <p:cNvPicPr preferRelativeResize="0"/>
          <p:nvPr/>
        </p:nvPicPr>
        <p:blipFill rotWithShape="1">
          <a:blip r:embed="rId3">
            <a:alphaModFix/>
          </a:blip>
          <a:srcRect b="0" l="0" r="0" t="31096"/>
          <a:stretch/>
        </p:blipFill>
        <p:spPr>
          <a:xfrm>
            <a:off x="2654700" y="1190325"/>
            <a:ext cx="4039918" cy="371154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6"/>
          <p:cNvSpPr txBox="1"/>
          <p:nvPr/>
        </p:nvSpPr>
        <p:spPr>
          <a:xfrm>
            <a:off x="146950" y="3300875"/>
            <a:ext cx="1232100" cy="16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Resource: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Sawing sound effect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2501250" y="329950"/>
            <a:ext cx="414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Mary had a big hammer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3" name="Google Shape;153;p27"/>
          <p:cNvPicPr preferRelativeResize="0"/>
          <p:nvPr/>
        </p:nvPicPr>
        <p:blipFill rotWithShape="1">
          <a:blip r:embed="rId3">
            <a:alphaModFix/>
          </a:blip>
          <a:srcRect b="0" l="0" r="0" t="39820"/>
          <a:stretch/>
        </p:blipFill>
        <p:spPr>
          <a:xfrm>
            <a:off x="1975825" y="1001079"/>
            <a:ext cx="4985748" cy="400050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7"/>
          <p:cNvSpPr txBox="1"/>
          <p:nvPr/>
        </p:nvSpPr>
        <p:spPr>
          <a:xfrm>
            <a:off x="146950" y="3300875"/>
            <a:ext cx="1232100" cy="16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Resource: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Banging sound effect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2624550" y="456550"/>
            <a:ext cx="47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And Titch held the nails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0" name="Google Shape;160;p28"/>
          <p:cNvPicPr preferRelativeResize="0"/>
          <p:nvPr/>
        </p:nvPicPr>
        <p:blipFill rotWithShape="1">
          <a:blip r:embed="rId3">
            <a:alphaModFix/>
          </a:blip>
          <a:srcRect b="0" l="0" r="0" t="50558"/>
          <a:stretch/>
        </p:blipFill>
        <p:spPr>
          <a:xfrm>
            <a:off x="2186300" y="1201549"/>
            <a:ext cx="5752877" cy="379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>
            <p:ph type="title"/>
          </p:nvPr>
        </p:nvSpPr>
        <p:spPr>
          <a:xfrm>
            <a:off x="2911125" y="272425"/>
            <a:ext cx="389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Pete had a big spade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6" name="Google Shape;166;p29"/>
          <p:cNvPicPr preferRelativeResize="0"/>
          <p:nvPr/>
        </p:nvPicPr>
        <p:blipFill rotWithShape="1">
          <a:blip r:embed="rId3">
            <a:alphaModFix/>
          </a:blip>
          <a:srcRect b="0" l="17088" r="0" t="34452"/>
          <a:stretch/>
        </p:blipFill>
        <p:spPr>
          <a:xfrm>
            <a:off x="2911125" y="1014225"/>
            <a:ext cx="3797226" cy="400269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9"/>
          <p:cNvSpPr txBox="1"/>
          <p:nvPr/>
        </p:nvSpPr>
        <p:spPr>
          <a:xfrm>
            <a:off x="146950" y="3300875"/>
            <a:ext cx="1232100" cy="16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Resource: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spade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>
            <p:ph type="title"/>
          </p:nvPr>
        </p:nvSpPr>
        <p:spPr>
          <a:xfrm>
            <a:off x="2443963" y="433525"/>
            <a:ext cx="482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Mary had a fat flowerpot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3" name="Google Shape;173;p30"/>
          <p:cNvPicPr preferRelativeResize="0"/>
          <p:nvPr/>
        </p:nvPicPr>
        <p:blipFill rotWithShape="1">
          <a:blip r:embed="rId3">
            <a:alphaModFix/>
          </a:blip>
          <a:srcRect b="0" l="0" r="0" t="35695"/>
          <a:stretch/>
        </p:blipFill>
        <p:spPr>
          <a:xfrm>
            <a:off x="2597175" y="1158250"/>
            <a:ext cx="4513974" cy="38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0"/>
          <p:cNvSpPr txBox="1"/>
          <p:nvPr/>
        </p:nvSpPr>
        <p:spPr>
          <a:xfrm>
            <a:off x="146950" y="3300875"/>
            <a:ext cx="1232100" cy="16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Resource: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flowerpot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>
            <p:ph type="title"/>
          </p:nvPr>
        </p:nvSpPr>
        <p:spPr>
          <a:xfrm>
            <a:off x="2336338" y="479550"/>
            <a:ext cx="492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But Titch had the tiny seed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0" name="Google Shape;180;p31"/>
          <p:cNvPicPr preferRelativeResize="0"/>
          <p:nvPr/>
        </p:nvPicPr>
        <p:blipFill rotWithShape="1">
          <a:blip r:embed="rId3">
            <a:alphaModFix/>
          </a:blip>
          <a:srcRect b="0" l="9633" r="0" t="51902"/>
          <a:stretch/>
        </p:blipFill>
        <p:spPr>
          <a:xfrm>
            <a:off x="2220775" y="1381601"/>
            <a:ext cx="5155023" cy="365834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1"/>
          <p:cNvSpPr txBox="1"/>
          <p:nvPr/>
        </p:nvSpPr>
        <p:spPr>
          <a:xfrm>
            <a:off x="146950" y="3300875"/>
            <a:ext cx="1232100" cy="16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Resource: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Seeds to feel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0" l="0" r="0" t="44043"/>
          <a:stretch/>
        </p:blipFill>
        <p:spPr>
          <a:xfrm>
            <a:off x="1612775" y="746100"/>
            <a:ext cx="5735076" cy="42789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1446975" y="101750"/>
            <a:ext cx="58965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c Sans MS"/>
                <a:ea typeface="Comic Sans MS"/>
                <a:cs typeface="Comic Sans MS"/>
                <a:sym typeface="Comic Sans MS"/>
              </a:rPr>
              <a:t>Titch was little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146950" y="3300875"/>
            <a:ext cx="1232100" cy="16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Resource: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Titch stick puppet (and hand movements for small)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/>
          <p:nvPr>
            <p:ph type="title"/>
          </p:nvPr>
        </p:nvSpPr>
        <p:spPr>
          <a:xfrm>
            <a:off x="2659075" y="433525"/>
            <a:ext cx="4107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And Titch’s seed grew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7" name="Google Shape;187;p32"/>
          <p:cNvPicPr preferRelativeResize="0"/>
          <p:nvPr/>
        </p:nvPicPr>
        <p:blipFill rotWithShape="1">
          <a:blip r:embed="rId3">
            <a:alphaModFix/>
          </a:blip>
          <a:srcRect b="0" l="0" r="0" t="46308"/>
          <a:stretch/>
        </p:blipFill>
        <p:spPr>
          <a:xfrm>
            <a:off x="2344029" y="1369275"/>
            <a:ext cx="5063151" cy="3624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/>
          <p:nvPr>
            <p:ph type="title"/>
          </p:nvPr>
        </p:nvSpPr>
        <p:spPr>
          <a:xfrm>
            <a:off x="3774663" y="329975"/>
            <a:ext cx="213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And grew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3" name="Google Shape;193;p33"/>
          <p:cNvPicPr preferRelativeResize="0"/>
          <p:nvPr/>
        </p:nvPicPr>
        <p:blipFill rotWithShape="1">
          <a:blip r:embed="rId3">
            <a:alphaModFix/>
          </a:blip>
          <a:srcRect b="0" l="0" r="0" t="37807"/>
          <a:stretch/>
        </p:blipFill>
        <p:spPr>
          <a:xfrm>
            <a:off x="2447600" y="1079325"/>
            <a:ext cx="4790124" cy="3972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/>
          <p:nvPr>
            <p:ph type="title"/>
          </p:nvPr>
        </p:nvSpPr>
        <p:spPr>
          <a:xfrm>
            <a:off x="1151700" y="502550"/>
            <a:ext cx="238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And grew!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3">
            <a:alphaModFix/>
          </a:blip>
          <a:srcRect b="0" l="0" r="0" t="6261"/>
          <a:stretch/>
        </p:blipFill>
        <p:spPr>
          <a:xfrm>
            <a:off x="3628375" y="161100"/>
            <a:ext cx="3857626" cy="482129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4"/>
          <p:cNvSpPr txBox="1"/>
          <p:nvPr/>
        </p:nvSpPr>
        <p:spPr>
          <a:xfrm>
            <a:off x="146950" y="3300875"/>
            <a:ext cx="1232100" cy="16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Resource: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Show your child a plant that is already grown.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809100" y="275450"/>
            <a:ext cx="7714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c Sans MS"/>
                <a:ea typeface="Comic Sans MS"/>
                <a:cs typeface="Comic Sans MS"/>
                <a:sym typeface="Comic Sans MS"/>
              </a:rPr>
              <a:t>His sister Mary was a bit bigger.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0" l="0" r="0" t="41472"/>
          <a:stretch/>
        </p:blipFill>
        <p:spPr>
          <a:xfrm>
            <a:off x="1763500" y="1017725"/>
            <a:ext cx="5077228" cy="39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146950" y="3255650"/>
            <a:ext cx="1232100" cy="16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Resource: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Mary</a:t>
            </a:r>
            <a:r>
              <a:rPr lang="en">
                <a:solidFill>
                  <a:srgbClr val="FF0000"/>
                </a:solidFill>
              </a:rPr>
              <a:t> stick puppet (and hand movements to show getting a bit bigger)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00400" y="433700"/>
            <a:ext cx="3418800" cy="27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c Sans MS"/>
                <a:ea typeface="Comic Sans MS"/>
                <a:cs typeface="Comic Sans MS"/>
                <a:sym typeface="Comic Sans MS"/>
              </a:rPr>
              <a:t>And his brother Pete was a lot bigger.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b="0" l="0" r="0" t="27219"/>
          <a:stretch/>
        </p:blipFill>
        <p:spPr>
          <a:xfrm>
            <a:off x="3870975" y="243086"/>
            <a:ext cx="4799496" cy="465732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146950" y="3300875"/>
            <a:ext cx="1232100" cy="16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Resource: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Peter </a:t>
            </a:r>
            <a:r>
              <a:rPr lang="en">
                <a:solidFill>
                  <a:srgbClr val="FF0000"/>
                </a:solidFill>
              </a:rPr>
              <a:t>stick puppet (and hand movements for big)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 b="0" l="0" r="0" t="31191"/>
          <a:stretch/>
        </p:blipFill>
        <p:spPr>
          <a:xfrm>
            <a:off x="3425224" y="371748"/>
            <a:ext cx="5035149" cy="461935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203475" y="260000"/>
            <a:ext cx="33123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c Sans MS"/>
                <a:ea typeface="Comic Sans MS"/>
                <a:cs typeface="Comic Sans MS"/>
                <a:sym typeface="Comic Sans MS"/>
              </a:rPr>
              <a:t>Pete had a great big bike.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146950" y="3300875"/>
            <a:ext cx="1232100" cy="16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Resource: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Bike</a:t>
            </a:r>
            <a:r>
              <a:rPr lang="en">
                <a:solidFill>
                  <a:srgbClr val="FF0000"/>
                </a:solidFill>
              </a:rPr>
              <a:t> stick puppet (and hand movements to show big)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1984700" y="456325"/>
            <a:ext cx="466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c Sans MS"/>
                <a:ea typeface="Comic Sans MS"/>
                <a:cs typeface="Comic Sans MS"/>
                <a:sym typeface="Comic Sans MS"/>
              </a:rPr>
              <a:t>Mary had a big bike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 b="0" l="0" r="0" t="37733"/>
          <a:stretch/>
        </p:blipFill>
        <p:spPr>
          <a:xfrm>
            <a:off x="2077625" y="1254126"/>
            <a:ext cx="4569377" cy="379349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146950" y="3300875"/>
            <a:ext cx="1232100" cy="16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Resource: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Bike</a:t>
            </a:r>
            <a:r>
              <a:rPr lang="en">
                <a:solidFill>
                  <a:srgbClr val="FF0000"/>
                </a:solidFill>
              </a:rPr>
              <a:t> stick puppet (and hand movements to show big)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 rotWithShape="1">
          <a:blip r:embed="rId3">
            <a:alphaModFix/>
          </a:blip>
          <a:srcRect b="0" l="0" r="0" t="53388"/>
          <a:stretch/>
        </p:blipFill>
        <p:spPr>
          <a:xfrm>
            <a:off x="1866700" y="1469575"/>
            <a:ext cx="5575273" cy="346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1119150" y="282625"/>
            <a:ext cx="7314000" cy="7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c Sans MS"/>
                <a:ea typeface="Comic Sans MS"/>
                <a:cs typeface="Comic Sans MS"/>
                <a:sym typeface="Comic Sans MS"/>
              </a:rPr>
              <a:t>And Titch had a little tricycle.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146950" y="3300875"/>
            <a:ext cx="1232100" cy="16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Resource: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Tricycle stick puppet (and hand movements for small)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 rotWithShape="1">
          <a:blip r:embed="rId3">
            <a:alphaModFix/>
          </a:blip>
          <a:srcRect b="70527" l="0" r="71052" t="9616"/>
          <a:stretch/>
        </p:blipFill>
        <p:spPr>
          <a:xfrm rot="1126986">
            <a:off x="2668975" y="220726"/>
            <a:ext cx="1116699" cy="10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4">
            <a:alphaModFix/>
          </a:blip>
          <a:srcRect b="0" l="0" r="0" t="45734"/>
          <a:stretch/>
        </p:blipFill>
        <p:spPr>
          <a:xfrm>
            <a:off x="1705825" y="1017725"/>
            <a:ext cx="5491688" cy="397337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Pete had a kite that flew high above the trees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146950" y="3300875"/>
            <a:ext cx="1232100" cy="16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Resource: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Kite or make a kite out of paper. Show hand movements for high.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Mary had a kite that flew high above the houses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0" name="Google Shape;110;p21"/>
          <p:cNvPicPr preferRelativeResize="0"/>
          <p:nvPr/>
        </p:nvPicPr>
        <p:blipFill rotWithShape="1">
          <a:blip r:embed="rId3">
            <a:alphaModFix/>
          </a:blip>
          <a:srcRect b="0" l="0" r="0" t="29078"/>
          <a:stretch/>
        </p:blipFill>
        <p:spPr>
          <a:xfrm>
            <a:off x="2643200" y="1495875"/>
            <a:ext cx="3857626" cy="364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 rotWithShape="1">
          <a:blip r:embed="rId3">
            <a:alphaModFix/>
          </a:blip>
          <a:srcRect b="70527" l="0" r="71052" t="9616"/>
          <a:stretch/>
        </p:blipFill>
        <p:spPr>
          <a:xfrm>
            <a:off x="5039375" y="1152475"/>
            <a:ext cx="1116699" cy="1021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/>
          <p:nvPr/>
        </p:nvSpPr>
        <p:spPr>
          <a:xfrm>
            <a:off x="146950" y="3300875"/>
            <a:ext cx="1232100" cy="16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Resource: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Kite or make a kite out of paper. Show hand movements for high.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