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D4E1BA"/>
              </a:buClr>
              <a:buSzPts val="3200"/>
              <a:buNone/>
              <a:defRPr>
                <a:solidFill>
                  <a:srgbClr val="D4E1BA"/>
                </a:solidFill>
              </a:defRPr>
            </a:lvl1pPr>
            <a:lvl2pPr lvl="1" algn="ctr">
              <a:spcBef>
                <a:spcPts val="560"/>
              </a:spcBef>
              <a:spcAft>
                <a:spcPts val="0"/>
              </a:spcAft>
              <a:buClr>
                <a:srgbClr val="D4E1BA"/>
              </a:buClr>
              <a:buSzPts val="2800"/>
              <a:buNone/>
              <a:defRPr>
                <a:solidFill>
                  <a:srgbClr val="D4E1BA"/>
                </a:solidFill>
              </a:defRPr>
            </a:lvl2pPr>
            <a:lvl3pPr lvl="2" algn="ctr">
              <a:spcBef>
                <a:spcPts val="480"/>
              </a:spcBef>
              <a:spcAft>
                <a:spcPts val="0"/>
              </a:spcAft>
              <a:buClr>
                <a:srgbClr val="D4E1BA"/>
              </a:buClr>
              <a:buSzPts val="2400"/>
              <a:buNone/>
              <a:defRPr>
                <a:solidFill>
                  <a:srgbClr val="D4E1BA"/>
                </a:solidFill>
              </a:defRPr>
            </a:lvl3pPr>
            <a:lvl4pPr lvl="3" algn="ctr">
              <a:spcBef>
                <a:spcPts val="400"/>
              </a:spcBef>
              <a:spcAft>
                <a:spcPts val="0"/>
              </a:spcAft>
              <a:buClr>
                <a:srgbClr val="D4E1BA"/>
              </a:buClr>
              <a:buSzPts val="2000"/>
              <a:buNone/>
              <a:defRPr>
                <a:solidFill>
                  <a:srgbClr val="D4E1BA"/>
                </a:solidFill>
              </a:defRPr>
            </a:lvl4pPr>
            <a:lvl5pPr lvl="4" algn="ctr">
              <a:spcBef>
                <a:spcPts val="400"/>
              </a:spcBef>
              <a:spcAft>
                <a:spcPts val="0"/>
              </a:spcAft>
              <a:buClr>
                <a:srgbClr val="D4E1BA"/>
              </a:buClr>
              <a:buSzPts val="2000"/>
              <a:buNone/>
              <a:defRPr>
                <a:solidFill>
                  <a:srgbClr val="D4E1BA"/>
                </a:solidFill>
              </a:defRPr>
            </a:lvl5pPr>
            <a:lvl6pPr lvl="5" algn="ctr">
              <a:spcBef>
                <a:spcPts val="400"/>
              </a:spcBef>
              <a:spcAft>
                <a:spcPts val="0"/>
              </a:spcAft>
              <a:buClr>
                <a:srgbClr val="D4E1BA"/>
              </a:buClr>
              <a:buSzPts val="2000"/>
              <a:buNone/>
              <a:defRPr>
                <a:solidFill>
                  <a:srgbClr val="D4E1BA"/>
                </a:solidFill>
              </a:defRPr>
            </a:lvl6pPr>
            <a:lvl7pPr lvl="6" algn="ctr">
              <a:spcBef>
                <a:spcPts val="400"/>
              </a:spcBef>
              <a:spcAft>
                <a:spcPts val="0"/>
              </a:spcAft>
              <a:buClr>
                <a:srgbClr val="D4E1BA"/>
              </a:buClr>
              <a:buSzPts val="2000"/>
              <a:buNone/>
              <a:defRPr>
                <a:solidFill>
                  <a:srgbClr val="D4E1BA"/>
                </a:solidFill>
              </a:defRPr>
            </a:lvl7pPr>
            <a:lvl8pPr lvl="7" algn="ctr">
              <a:spcBef>
                <a:spcPts val="400"/>
              </a:spcBef>
              <a:spcAft>
                <a:spcPts val="0"/>
              </a:spcAft>
              <a:buClr>
                <a:srgbClr val="D4E1BA"/>
              </a:buClr>
              <a:buSzPts val="2000"/>
              <a:buNone/>
              <a:defRPr>
                <a:solidFill>
                  <a:srgbClr val="D4E1BA"/>
                </a:solidFill>
              </a:defRPr>
            </a:lvl8pPr>
            <a:lvl9pPr lvl="8" algn="ctr">
              <a:spcBef>
                <a:spcPts val="400"/>
              </a:spcBef>
              <a:spcAft>
                <a:spcPts val="0"/>
              </a:spcAft>
              <a:buClr>
                <a:srgbClr val="D4E1BA"/>
              </a:buClr>
              <a:buSzPts val="2000"/>
              <a:buNone/>
              <a:defRPr>
                <a:solidFill>
                  <a:srgbClr val="D4E1BA"/>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lt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D4E1BA"/>
              </a:buClr>
              <a:buSzPts val="2000"/>
              <a:buNone/>
              <a:defRPr sz="2000">
                <a:solidFill>
                  <a:srgbClr val="D4E1BA"/>
                </a:solidFill>
              </a:defRPr>
            </a:lvl1pPr>
            <a:lvl2pPr indent="-228600" lvl="1" marL="914400" algn="l">
              <a:spcBef>
                <a:spcPts val="360"/>
              </a:spcBef>
              <a:spcAft>
                <a:spcPts val="0"/>
              </a:spcAft>
              <a:buClr>
                <a:srgbClr val="D4E1BA"/>
              </a:buClr>
              <a:buSzPts val="1800"/>
              <a:buNone/>
              <a:defRPr sz="1800">
                <a:solidFill>
                  <a:srgbClr val="D4E1BA"/>
                </a:solidFill>
              </a:defRPr>
            </a:lvl2pPr>
            <a:lvl3pPr indent="-228600" lvl="2" marL="1371600" algn="l">
              <a:spcBef>
                <a:spcPts val="320"/>
              </a:spcBef>
              <a:spcAft>
                <a:spcPts val="0"/>
              </a:spcAft>
              <a:buClr>
                <a:srgbClr val="D4E1BA"/>
              </a:buClr>
              <a:buSzPts val="1600"/>
              <a:buNone/>
              <a:defRPr sz="1600">
                <a:solidFill>
                  <a:srgbClr val="D4E1BA"/>
                </a:solidFill>
              </a:defRPr>
            </a:lvl3pPr>
            <a:lvl4pPr indent="-228600" lvl="3" marL="1828800" algn="l">
              <a:spcBef>
                <a:spcPts val="280"/>
              </a:spcBef>
              <a:spcAft>
                <a:spcPts val="0"/>
              </a:spcAft>
              <a:buClr>
                <a:srgbClr val="D4E1BA"/>
              </a:buClr>
              <a:buSzPts val="1400"/>
              <a:buNone/>
              <a:defRPr sz="1400">
                <a:solidFill>
                  <a:srgbClr val="D4E1BA"/>
                </a:solidFill>
              </a:defRPr>
            </a:lvl4pPr>
            <a:lvl5pPr indent="-228600" lvl="4" marL="2286000" algn="l">
              <a:spcBef>
                <a:spcPts val="280"/>
              </a:spcBef>
              <a:spcAft>
                <a:spcPts val="0"/>
              </a:spcAft>
              <a:buClr>
                <a:srgbClr val="D4E1BA"/>
              </a:buClr>
              <a:buSzPts val="1400"/>
              <a:buNone/>
              <a:defRPr sz="1400">
                <a:solidFill>
                  <a:srgbClr val="D4E1BA"/>
                </a:solidFill>
              </a:defRPr>
            </a:lvl5pPr>
            <a:lvl6pPr indent="-228600" lvl="5" marL="2743200" algn="l">
              <a:spcBef>
                <a:spcPts val="280"/>
              </a:spcBef>
              <a:spcAft>
                <a:spcPts val="0"/>
              </a:spcAft>
              <a:buClr>
                <a:srgbClr val="D4E1BA"/>
              </a:buClr>
              <a:buSzPts val="1400"/>
              <a:buNone/>
              <a:defRPr sz="1400">
                <a:solidFill>
                  <a:srgbClr val="D4E1BA"/>
                </a:solidFill>
              </a:defRPr>
            </a:lvl6pPr>
            <a:lvl7pPr indent="-228600" lvl="6" marL="3200400" algn="l">
              <a:spcBef>
                <a:spcPts val="280"/>
              </a:spcBef>
              <a:spcAft>
                <a:spcPts val="0"/>
              </a:spcAft>
              <a:buClr>
                <a:srgbClr val="D4E1BA"/>
              </a:buClr>
              <a:buSzPts val="1400"/>
              <a:buNone/>
              <a:defRPr sz="1400">
                <a:solidFill>
                  <a:srgbClr val="D4E1BA"/>
                </a:solidFill>
              </a:defRPr>
            </a:lvl7pPr>
            <a:lvl8pPr indent="-228600" lvl="7" marL="3657600" algn="l">
              <a:spcBef>
                <a:spcPts val="280"/>
              </a:spcBef>
              <a:spcAft>
                <a:spcPts val="0"/>
              </a:spcAft>
              <a:buClr>
                <a:srgbClr val="D4E1BA"/>
              </a:buClr>
              <a:buSzPts val="1400"/>
              <a:buNone/>
              <a:defRPr sz="1400">
                <a:solidFill>
                  <a:srgbClr val="D4E1BA"/>
                </a:solidFill>
              </a:defRPr>
            </a:lvl8pPr>
            <a:lvl9pPr indent="-228600" lvl="8" marL="4114800" algn="l">
              <a:spcBef>
                <a:spcPts val="280"/>
              </a:spcBef>
              <a:spcAft>
                <a:spcPts val="0"/>
              </a:spcAft>
              <a:buClr>
                <a:srgbClr val="D4E1BA"/>
              </a:buClr>
              <a:buSzPts val="1400"/>
              <a:buNone/>
              <a:defRPr sz="1400">
                <a:solidFill>
                  <a:srgbClr val="D4E1BA"/>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lt1"/>
              </a:buClr>
              <a:buSzPts val="2800"/>
              <a:buChar char="•"/>
              <a:defRPr sz="2800"/>
            </a:lvl1pPr>
            <a:lvl2pPr indent="-381000" lvl="1" marL="914400" algn="l">
              <a:spcBef>
                <a:spcPts val="480"/>
              </a:spcBef>
              <a:spcAft>
                <a:spcPts val="0"/>
              </a:spcAft>
              <a:buClr>
                <a:schemeClr val="lt1"/>
              </a:buClr>
              <a:buSzPts val="2400"/>
              <a:buChar char="–"/>
              <a:defRPr sz="2400"/>
            </a:lvl2pPr>
            <a:lvl3pPr indent="-355600" lvl="2" marL="1371600" algn="l">
              <a:spcBef>
                <a:spcPts val="400"/>
              </a:spcBef>
              <a:spcAft>
                <a:spcPts val="0"/>
              </a:spcAft>
              <a:buClr>
                <a:schemeClr val="lt1"/>
              </a:buClr>
              <a:buSzPts val="2000"/>
              <a:buChar char="•"/>
              <a:defRPr sz="2000"/>
            </a:lvl3pPr>
            <a:lvl4pPr indent="-342900" lvl="3" marL="1828800" algn="l">
              <a:spcBef>
                <a:spcPts val="360"/>
              </a:spcBef>
              <a:spcAft>
                <a:spcPts val="0"/>
              </a:spcAft>
              <a:buClr>
                <a:schemeClr val="lt1"/>
              </a:buClr>
              <a:buSzPts val="1800"/>
              <a:buChar char="–"/>
              <a:defRPr sz="1800"/>
            </a:lvl4pPr>
            <a:lvl5pPr indent="-342900" lvl="4" marL="2286000" algn="l">
              <a:spcBef>
                <a:spcPts val="360"/>
              </a:spcBef>
              <a:spcAft>
                <a:spcPts val="0"/>
              </a:spcAft>
              <a:buClr>
                <a:schemeClr val="lt1"/>
              </a:buClr>
              <a:buSzPts val="1800"/>
              <a:buChar char="»"/>
              <a:defRPr sz="1800"/>
            </a:lvl5pPr>
            <a:lvl6pPr indent="-342900" lvl="5" marL="2743200" algn="l">
              <a:spcBef>
                <a:spcPts val="360"/>
              </a:spcBef>
              <a:spcAft>
                <a:spcPts val="0"/>
              </a:spcAft>
              <a:buClr>
                <a:schemeClr val="lt1"/>
              </a:buClr>
              <a:buSzPts val="1800"/>
              <a:buChar char="•"/>
              <a:defRPr sz="1800"/>
            </a:lvl6pPr>
            <a:lvl7pPr indent="-342900" lvl="6" marL="3200400" algn="l">
              <a:spcBef>
                <a:spcPts val="360"/>
              </a:spcBef>
              <a:spcAft>
                <a:spcPts val="0"/>
              </a:spcAft>
              <a:buClr>
                <a:schemeClr val="lt1"/>
              </a:buClr>
              <a:buSzPts val="1800"/>
              <a:buChar char="•"/>
              <a:defRPr sz="1800"/>
            </a:lvl7pPr>
            <a:lvl8pPr indent="-342900" lvl="7" marL="3657600" algn="l">
              <a:spcBef>
                <a:spcPts val="360"/>
              </a:spcBef>
              <a:spcAft>
                <a:spcPts val="0"/>
              </a:spcAft>
              <a:buClr>
                <a:schemeClr val="lt1"/>
              </a:buClr>
              <a:buSzPts val="1800"/>
              <a:buChar char="•"/>
              <a:defRPr sz="1800"/>
            </a:lvl8pPr>
            <a:lvl9pPr indent="-342900" lvl="8" marL="4114800" algn="l">
              <a:spcBef>
                <a:spcPts val="360"/>
              </a:spcBef>
              <a:spcAft>
                <a:spcPts val="0"/>
              </a:spcAft>
              <a:buClr>
                <a:schemeClr val="lt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lt1"/>
              </a:buClr>
              <a:buSzPts val="2800"/>
              <a:buChar char="•"/>
              <a:defRPr sz="2800"/>
            </a:lvl1pPr>
            <a:lvl2pPr indent="-381000" lvl="1" marL="914400" algn="l">
              <a:spcBef>
                <a:spcPts val="480"/>
              </a:spcBef>
              <a:spcAft>
                <a:spcPts val="0"/>
              </a:spcAft>
              <a:buClr>
                <a:schemeClr val="lt1"/>
              </a:buClr>
              <a:buSzPts val="2400"/>
              <a:buChar char="–"/>
              <a:defRPr sz="2400"/>
            </a:lvl2pPr>
            <a:lvl3pPr indent="-355600" lvl="2" marL="1371600" algn="l">
              <a:spcBef>
                <a:spcPts val="400"/>
              </a:spcBef>
              <a:spcAft>
                <a:spcPts val="0"/>
              </a:spcAft>
              <a:buClr>
                <a:schemeClr val="lt1"/>
              </a:buClr>
              <a:buSzPts val="2000"/>
              <a:buChar char="•"/>
              <a:defRPr sz="2000"/>
            </a:lvl3pPr>
            <a:lvl4pPr indent="-342900" lvl="3" marL="1828800" algn="l">
              <a:spcBef>
                <a:spcPts val="360"/>
              </a:spcBef>
              <a:spcAft>
                <a:spcPts val="0"/>
              </a:spcAft>
              <a:buClr>
                <a:schemeClr val="lt1"/>
              </a:buClr>
              <a:buSzPts val="1800"/>
              <a:buChar char="–"/>
              <a:defRPr sz="1800"/>
            </a:lvl4pPr>
            <a:lvl5pPr indent="-342900" lvl="4" marL="2286000" algn="l">
              <a:spcBef>
                <a:spcPts val="360"/>
              </a:spcBef>
              <a:spcAft>
                <a:spcPts val="0"/>
              </a:spcAft>
              <a:buClr>
                <a:schemeClr val="lt1"/>
              </a:buClr>
              <a:buSzPts val="1800"/>
              <a:buChar char="»"/>
              <a:defRPr sz="1800"/>
            </a:lvl5pPr>
            <a:lvl6pPr indent="-342900" lvl="5" marL="2743200" algn="l">
              <a:spcBef>
                <a:spcPts val="360"/>
              </a:spcBef>
              <a:spcAft>
                <a:spcPts val="0"/>
              </a:spcAft>
              <a:buClr>
                <a:schemeClr val="lt1"/>
              </a:buClr>
              <a:buSzPts val="1800"/>
              <a:buChar char="•"/>
              <a:defRPr sz="1800"/>
            </a:lvl6pPr>
            <a:lvl7pPr indent="-342900" lvl="6" marL="3200400" algn="l">
              <a:spcBef>
                <a:spcPts val="360"/>
              </a:spcBef>
              <a:spcAft>
                <a:spcPts val="0"/>
              </a:spcAft>
              <a:buClr>
                <a:schemeClr val="lt1"/>
              </a:buClr>
              <a:buSzPts val="1800"/>
              <a:buChar char="•"/>
              <a:defRPr sz="1800"/>
            </a:lvl7pPr>
            <a:lvl8pPr indent="-342900" lvl="7" marL="3657600" algn="l">
              <a:spcBef>
                <a:spcPts val="360"/>
              </a:spcBef>
              <a:spcAft>
                <a:spcPts val="0"/>
              </a:spcAft>
              <a:buClr>
                <a:schemeClr val="lt1"/>
              </a:buClr>
              <a:buSzPts val="1800"/>
              <a:buChar char="•"/>
              <a:defRPr sz="1800"/>
            </a:lvl8pPr>
            <a:lvl9pPr indent="-342900" lvl="8" marL="4114800" algn="l">
              <a:spcBef>
                <a:spcPts val="360"/>
              </a:spcBef>
              <a:spcAft>
                <a:spcPts val="0"/>
              </a:spcAft>
              <a:buClr>
                <a:schemeClr val="lt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lt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lt1"/>
              </a:buClr>
              <a:buSzPts val="2400"/>
              <a:buNone/>
              <a:defRPr b="1" sz="2400"/>
            </a:lvl1pPr>
            <a:lvl2pPr indent="-228600" lvl="1" marL="914400" algn="l">
              <a:spcBef>
                <a:spcPts val="400"/>
              </a:spcBef>
              <a:spcAft>
                <a:spcPts val="0"/>
              </a:spcAft>
              <a:buClr>
                <a:schemeClr val="lt1"/>
              </a:buClr>
              <a:buSzPts val="2000"/>
              <a:buNone/>
              <a:defRPr b="1" sz="2000"/>
            </a:lvl2pPr>
            <a:lvl3pPr indent="-228600" lvl="2" marL="1371600" algn="l">
              <a:spcBef>
                <a:spcPts val="360"/>
              </a:spcBef>
              <a:spcAft>
                <a:spcPts val="0"/>
              </a:spcAft>
              <a:buClr>
                <a:schemeClr val="lt1"/>
              </a:buClr>
              <a:buSzPts val="1800"/>
              <a:buNone/>
              <a:defRPr b="1" sz="1800"/>
            </a:lvl3pPr>
            <a:lvl4pPr indent="-228600" lvl="3" marL="1828800" algn="l">
              <a:spcBef>
                <a:spcPts val="320"/>
              </a:spcBef>
              <a:spcAft>
                <a:spcPts val="0"/>
              </a:spcAft>
              <a:buClr>
                <a:schemeClr val="lt1"/>
              </a:buClr>
              <a:buSzPts val="1600"/>
              <a:buNone/>
              <a:defRPr b="1" sz="1600"/>
            </a:lvl4pPr>
            <a:lvl5pPr indent="-228600" lvl="4" marL="2286000" algn="l">
              <a:spcBef>
                <a:spcPts val="320"/>
              </a:spcBef>
              <a:spcAft>
                <a:spcPts val="0"/>
              </a:spcAft>
              <a:buClr>
                <a:schemeClr val="lt1"/>
              </a:buClr>
              <a:buSzPts val="1600"/>
              <a:buNone/>
              <a:defRPr b="1" sz="1600"/>
            </a:lvl5pPr>
            <a:lvl6pPr indent="-228600" lvl="5" marL="2743200" algn="l">
              <a:spcBef>
                <a:spcPts val="320"/>
              </a:spcBef>
              <a:spcAft>
                <a:spcPts val="0"/>
              </a:spcAft>
              <a:buClr>
                <a:schemeClr val="lt1"/>
              </a:buClr>
              <a:buSzPts val="1600"/>
              <a:buNone/>
              <a:defRPr b="1" sz="1600"/>
            </a:lvl6pPr>
            <a:lvl7pPr indent="-228600" lvl="6" marL="3200400" algn="l">
              <a:spcBef>
                <a:spcPts val="320"/>
              </a:spcBef>
              <a:spcAft>
                <a:spcPts val="0"/>
              </a:spcAft>
              <a:buClr>
                <a:schemeClr val="lt1"/>
              </a:buClr>
              <a:buSzPts val="1600"/>
              <a:buNone/>
              <a:defRPr b="1" sz="1600"/>
            </a:lvl7pPr>
            <a:lvl8pPr indent="-228600" lvl="7" marL="3657600" algn="l">
              <a:spcBef>
                <a:spcPts val="320"/>
              </a:spcBef>
              <a:spcAft>
                <a:spcPts val="0"/>
              </a:spcAft>
              <a:buClr>
                <a:schemeClr val="lt1"/>
              </a:buClr>
              <a:buSzPts val="1600"/>
              <a:buNone/>
              <a:defRPr b="1" sz="1600"/>
            </a:lvl8pPr>
            <a:lvl9pPr indent="-228600" lvl="8" marL="4114800" algn="l">
              <a:spcBef>
                <a:spcPts val="320"/>
              </a:spcBef>
              <a:spcAft>
                <a:spcPts val="0"/>
              </a:spcAft>
              <a:buClr>
                <a:schemeClr val="lt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lt1"/>
              </a:buClr>
              <a:buSzPts val="2400"/>
              <a:buChar char="•"/>
              <a:defRPr sz="2400"/>
            </a:lvl1pPr>
            <a:lvl2pPr indent="-355600" lvl="1" marL="914400" algn="l">
              <a:spcBef>
                <a:spcPts val="400"/>
              </a:spcBef>
              <a:spcAft>
                <a:spcPts val="0"/>
              </a:spcAft>
              <a:buClr>
                <a:schemeClr val="lt1"/>
              </a:buClr>
              <a:buSzPts val="2000"/>
              <a:buChar char="–"/>
              <a:defRPr sz="2000"/>
            </a:lvl2pPr>
            <a:lvl3pPr indent="-342900" lvl="2" marL="1371600" algn="l">
              <a:spcBef>
                <a:spcPts val="360"/>
              </a:spcBef>
              <a:spcAft>
                <a:spcPts val="0"/>
              </a:spcAft>
              <a:buClr>
                <a:schemeClr val="lt1"/>
              </a:buClr>
              <a:buSzPts val="1800"/>
              <a:buChar char="•"/>
              <a:defRPr sz="1800"/>
            </a:lvl3pPr>
            <a:lvl4pPr indent="-330200" lvl="3" marL="1828800" algn="l">
              <a:spcBef>
                <a:spcPts val="320"/>
              </a:spcBef>
              <a:spcAft>
                <a:spcPts val="0"/>
              </a:spcAft>
              <a:buClr>
                <a:schemeClr val="lt1"/>
              </a:buClr>
              <a:buSzPts val="1600"/>
              <a:buChar char="–"/>
              <a:defRPr sz="1600"/>
            </a:lvl4pPr>
            <a:lvl5pPr indent="-330200" lvl="4" marL="2286000" algn="l">
              <a:spcBef>
                <a:spcPts val="320"/>
              </a:spcBef>
              <a:spcAft>
                <a:spcPts val="0"/>
              </a:spcAft>
              <a:buClr>
                <a:schemeClr val="lt1"/>
              </a:buClr>
              <a:buSzPts val="1600"/>
              <a:buChar char="»"/>
              <a:defRPr sz="1600"/>
            </a:lvl5pPr>
            <a:lvl6pPr indent="-330200" lvl="5" marL="2743200" algn="l">
              <a:spcBef>
                <a:spcPts val="320"/>
              </a:spcBef>
              <a:spcAft>
                <a:spcPts val="0"/>
              </a:spcAft>
              <a:buClr>
                <a:schemeClr val="lt1"/>
              </a:buClr>
              <a:buSzPts val="1600"/>
              <a:buChar char="•"/>
              <a:defRPr sz="1600"/>
            </a:lvl6pPr>
            <a:lvl7pPr indent="-330200" lvl="6" marL="3200400" algn="l">
              <a:spcBef>
                <a:spcPts val="320"/>
              </a:spcBef>
              <a:spcAft>
                <a:spcPts val="0"/>
              </a:spcAft>
              <a:buClr>
                <a:schemeClr val="lt1"/>
              </a:buClr>
              <a:buSzPts val="1600"/>
              <a:buChar char="•"/>
              <a:defRPr sz="1600"/>
            </a:lvl7pPr>
            <a:lvl8pPr indent="-330200" lvl="7" marL="3657600" algn="l">
              <a:spcBef>
                <a:spcPts val="320"/>
              </a:spcBef>
              <a:spcAft>
                <a:spcPts val="0"/>
              </a:spcAft>
              <a:buClr>
                <a:schemeClr val="lt1"/>
              </a:buClr>
              <a:buSzPts val="1600"/>
              <a:buChar char="•"/>
              <a:defRPr sz="1600"/>
            </a:lvl8pPr>
            <a:lvl9pPr indent="-330200" lvl="8" marL="4114800" algn="l">
              <a:spcBef>
                <a:spcPts val="320"/>
              </a:spcBef>
              <a:spcAft>
                <a:spcPts val="0"/>
              </a:spcAft>
              <a:buClr>
                <a:schemeClr val="lt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lt1"/>
              </a:buClr>
              <a:buSzPts val="2400"/>
              <a:buNone/>
              <a:defRPr b="1" sz="2400"/>
            </a:lvl1pPr>
            <a:lvl2pPr indent="-228600" lvl="1" marL="914400" algn="l">
              <a:spcBef>
                <a:spcPts val="400"/>
              </a:spcBef>
              <a:spcAft>
                <a:spcPts val="0"/>
              </a:spcAft>
              <a:buClr>
                <a:schemeClr val="lt1"/>
              </a:buClr>
              <a:buSzPts val="2000"/>
              <a:buNone/>
              <a:defRPr b="1" sz="2000"/>
            </a:lvl2pPr>
            <a:lvl3pPr indent="-228600" lvl="2" marL="1371600" algn="l">
              <a:spcBef>
                <a:spcPts val="360"/>
              </a:spcBef>
              <a:spcAft>
                <a:spcPts val="0"/>
              </a:spcAft>
              <a:buClr>
                <a:schemeClr val="lt1"/>
              </a:buClr>
              <a:buSzPts val="1800"/>
              <a:buNone/>
              <a:defRPr b="1" sz="1800"/>
            </a:lvl3pPr>
            <a:lvl4pPr indent="-228600" lvl="3" marL="1828800" algn="l">
              <a:spcBef>
                <a:spcPts val="320"/>
              </a:spcBef>
              <a:spcAft>
                <a:spcPts val="0"/>
              </a:spcAft>
              <a:buClr>
                <a:schemeClr val="lt1"/>
              </a:buClr>
              <a:buSzPts val="1600"/>
              <a:buNone/>
              <a:defRPr b="1" sz="1600"/>
            </a:lvl4pPr>
            <a:lvl5pPr indent="-228600" lvl="4" marL="2286000" algn="l">
              <a:spcBef>
                <a:spcPts val="320"/>
              </a:spcBef>
              <a:spcAft>
                <a:spcPts val="0"/>
              </a:spcAft>
              <a:buClr>
                <a:schemeClr val="lt1"/>
              </a:buClr>
              <a:buSzPts val="1600"/>
              <a:buNone/>
              <a:defRPr b="1" sz="1600"/>
            </a:lvl5pPr>
            <a:lvl6pPr indent="-228600" lvl="5" marL="2743200" algn="l">
              <a:spcBef>
                <a:spcPts val="320"/>
              </a:spcBef>
              <a:spcAft>
                <a:spcPts val="0"/>
              </a:spcAft>
              <a:buClr>
                <a:schemeClr val="lt1"/>
              </a:buClr>
              <a:buSzPts val="1600"/>
              <a:buNone/>
              <a:defRPr b="1" sz="1600"/>
            </a:lvl6pPr>
            <a:lvl7pPr indent="-228600" lvl="6" marL="3200400" algn="l">
              <a:spcBef>
                <a:spcPts val="320"/>
              </a:spcBef>
              <a:spcAft>
                <a:spcPts val="0"/>
              </a:spcAft>
              <a:buClr>
                <a:schemeClr val="lt1"/>
              </a:buClr>
              <a:buSzPts val="1600"/>
              <a:buNone/>
              <a:defRPr b="1" sz="1600"/>
            </a:lvl7pPr>
            <a:lvl8pPr indent="-228600" lvl="7" marL="3657600" algn="l">
              <a:spcBef>
                <a:spcPts val="320"/>
              </a:spcBef>
              <a:spcAft>
                <a:spcPts val="0"/>
              </a:spcAft>
              <a:buClr>
                <a:schemeClr val="lt1"/>
              </a:buClr>
              <a:buSzPts val="1600"/>
              <a:buNone/>
              <a:defRPr b="1" sz="1600"/>
            </a:lvl8pPr>
            <a:lvl9pPr indent="-228600" lvl="8" marL="4114800" algn="l">
              <a:spcBef>
                <a:spcPts val="320"/>
              </a:spcBef>
              <a:spcAft>
                <a:spcPts val="0"/>
              </a:spcAft>
              <a:buClr>
                <a:schemeClr val="lt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lt1"/>
              </a:buClr>
              <a:buSzPts val="2400"/>
              <a:buChar char="•"/>
              <a:defRPr sz="2400"/>
            </a:lvl1pPr>
            <a:lvl2pPr indent="-355600" lvl="1" marL="914400" algn="l">
              <a:spcBef>
                <a:spcPts val="400"/>
              </a:spcBef>
              <a:spcAft>
                <a:spcPts val="0"/>
              </a:spcAft>
              <a:buClr>
                <a:schemeClr val="lt1"/>
              </a:buClr>
              <a:buSzPts val="2000"/>
              <a:buChar char="–"/>
              <a:defRPr sz="2000"/>
            </a:lvl2pPr>
            <a:lvl3pPr indent="-342900" lvl="2" marL="1371600" algn="l">
              <a:spcBef>
                <a:spcPts val="360"/>
              </a:spcBef>
              <a:spcAft>
                <a:spcPts val="0"/>
              </a:spcAft>
              <a:buClr>
                <a:schemeClr val="lt1"/>
              </a:buClr>
              <a:buSzPts val="1800"/>
              <a:buChar char="•"/>
              <a:defRPr sz="1800"/>
            </a:lvl3pPr>
            <a:lvl4pPr indent="-330200" lvl="3" marL="1828800" algn="l">
              <a:spcBef>
                <a:spcPts val="320"/>
              </a:spcBef>
              <a:spcAft>
                <a:spcPts val="0"/>
              </a:spcAft>
              <a:buClr>
                <a:schemeClr val="lt1"/>
              </a:buClr>
              <a:buSzPts val="1600"/>
              <a:buChar char="–"/>
              <a:defRPr sz="1600"/>
            </a:lvl4pPr>
            <a:lvl5pPr indent="-330200" lvl="4" marL="2286000" algn="l">
              <a:spcBef>
                <a:spcPts val="320"/>
              </a:spcBef>
              <a:spcAft>
                <a:spcPts val="0"/>
              </a:spcAft>
              <a:buClr>
                <a:schemeClr val="lt1"/>
              </a:buClr>
              <a:buSzPts val="1600"/>
              <a:buChar char="»"/>
              <a:defRPr sz="1600"/>
            </a:lvl5pPr>
            <a:lvl6pPr indent="-330200" lvl="5" marL="2743200" algn="l">
              <a:spcBef>
                <a:spcPts val="320"/>
              </a:spcBef>
              <a:spcAft>
                <a:spcPts val="0"/>
              </a:spcAft>
              <a:buClr>
                <a:schemeClr val="lt1"/>
              </a:buClr>
              <a:buSzPts val="1600"/>
              <a:buChar char="•"/>
              <a:defRPr sz="1600"/>
            </a:lvl6pPr>
            <a:lvl7pPr indent="-330200" lvl="6" marL="3200400" algn="l">
              <a:spcBef>
                <a:spcPts val="320"/>
              </a:spcBef>
              <a:spcAft>
                <a:spcPts val="0"/>
              </a:spcAft>
              <a:buClr>
                <a:schemeClr val="lt1"/>
              </a:buClr>
              <a:buSzPts val="1600"/>
              <a:buChar char="•"/>
              <a:defRPr sz="1600"/>
            </a:lvl7pPr>
            <a:lvl8pPr indent="-330200" lvl="7" marL="3657600" algn="l">
              <a:spcBef>
                <a:spcPts val="320"/>
              </a:spcBef>
              <a:spcAft>
                <a:spcPts val="0"/>
              </a:spcAft>
              <a:buClr>
                <a:schemeClr val="lt1"/>
              </a:buClr>
              <a:buSzPts val="1600"/>
              <a:buChar char="•"/>
              <a:defRPr sz="1600"/>
            </a:lvl8pPr>
            <a:lvl9pPr indent="-330200" lvl="8" marL="4114800" algn="l">
              <a:spcBef>
                <a:spcPts val="320"/>
              </a:spcBef>
              <a:spcAft>
                <a:spcPts val="0"/>
              </a:spcAft>
              <a:buClr>
                <a:schemeClr val="lt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lt1"/>
              </a:buClr>
              <a:buSzPts val="3200"/>
              <a:buChar char="•"/>
              <a:defRPr sz="3200"/>
            </a:lvl1pPr>
            <a:lvl2pPr indent="-406400" lvl="1" marL="914400" algn="l">
              <a:spcBef>
                <a:spcPts val="560"/>
              </a:spcBef>
              <a:spcAft>
                <a:spcPts val="0"/>
              </a:spcAft>
              <a:buClr>
                <a:schemeClr val="lt1"/>
              </a:buClr>
              <a:buSzPts val="2800"/>
              <a:buChar char="–"/>
              <a:defRPr sz="2800"/>
            </a:lvl2pPr>
            <a:lvl3pPr indent="-381000" lvl="2" marL="1371600" algn="l">
              <a:spcBef>
                <a:spcPts val="480"/>
              </a:spcBef>
              <a:spcAft>
                <a:spcPts val="0"/>
              </a:spcAft>
              <a:buClr>
                <a:schemeClr val="lt1"/>
              </a:buClr>
              <a:buSzPts val="2400"/>
              <a:buChar char="•"/>
              <a:defRPr sz="2400"/>
            </a:lvl3pPr>
            <a:lvl4pPr indent="-355600" lvl="3" marL="1828800" algn="l">
              <a:spcBef>
                <a:spcPts val="400"/>
              </a:spcBef>
              <a:spcAft>
                <a:spcPts val="0"/>
              </a:spcAft>
              <a:buClr>
                <a:schemeClr val="lt1"/>
              </a:buClr>
              <a:buSzPts val="2000"/>
              <a:buChar char="–"/>
              <a:defRPr sz="2000"/>
            </a:lvl4pPr>
            <a:lvl5pPr indent="-355600" lvl="4" marL="2286000" algn="l">
              <a:spcBef>
                <a:spcPts val="400"/>
              </a:spcBef>
              <a:spcAft>
                <a:spcPts val="0"/>
              </a:spcAft>
              <a:buClr>
                <a:schemeClr val="lt1"/>
              </a:buClr>
              <a:buSzPts val="2000"/>
              <a:buChar char="»"/>
              <a:defRPr sz="2000"/>
            </a:lvl5pPr>
            <a:lvl6pPr indent="-355600" lvl="5" marL="2743200" algn="l">
              <a:spcBef>
                <a:spcPts val="400"/>
              </a:spcBef>
              <a:spcAft>
                <a:spcPts val="0"/>
              </a:spcAft>
              <a:buClr>
                <a:schemeClr val="lt1"/>
              </a:buClr>
              <a:buSzPts val="2000"/>
              <a:buChar char="•"/>
              <a:defRPr sz="2000"/>
            </a:lvl6pPr>
            <a:lvl7pPr indent="-355600" lvl="6" marL="3200400" algn="l">
              <a:spcBef>
                <a:spcPts val="400"/>
              </a:spcBef>
              <a:spcAft>
                <a:spcPts val="0"/>
              </a:spcAft>
              <a:buClr>
                <a:schemeClr val="lt1"/>
              </a:buClr>
              <a:buSzPts val="2000"/>
              <a:buChar char="•"/>
              <a:defRPr sz="2000"/>
            </a:lvl7pPr>
            <a:lvl8pPr indent="-355600" lvl="7" marL="3657600" algn="l">
              <a:spcBef>
                <a:spcPts val="400"/>
              </a:spcBef>
              <a:spcAft>
                <a:spcPts val="0"/>
              </a:spcAft>
              <a:buClr>
                <a:schemeClr val="lt1"/>
              </a:buClr>
              <a:buSzPts val="2000"/>
              <a:buChar char="•"/>
              <a:defRPr sz="2000"/>
            </a:lvl8pPr>
            <a:lvl9pPr indent="-355600" lvl="8" marL="4114800" algn="l">
              <a:spcBef>
                <a:spcPts val="400"/>
              </a:spcBef>
              <a:spcAft>
                <a:spcPts val="0"/>
              </a:spcAft>
              <a:buClr>
                <a:schemeClr val="lt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lt1"/>
              </a:buClr>
              <a:buSzPts val="1400"/>
              <a:buNone/>
              <a:defRPr sz="1400"/>
            </a:lvl1pPr>
            <a:lvl2pPr indent="-228600" lvl="1" marL="914400" algn="l">
              <a:spcBef>
                <a:spcPts val="240"/>
              </a:spcBef>
              <a:spcAft>
                <a:spcPts val="0"/>
              </a:spcAft>
              <a:buClr>
                <a:schemeClr val="lt1"/>
              </a:buClr>
              <a:buSzPts val="1200"/>
              <a:buNone/>
              <a:defRPr sz="1200"/>
            </a:lvl2pPr>
            <a:lvl3pPr indent="-228600" lvl="2" marL="1371600" algn="l">
              <a:spcBef>
                <a:spcPts val="200"/>
              </a:spcBef>
              <a:spcAft>
                <a:spcPts val="0"/>
              </a:spcAft>
              <a:buClr>
                <a:schemeClr val="lt1"/>
              </a:buClr>
              <a:buSzPts val="1000"/>
              <a:buNone/>
              <a:defRPr sz="1000"/>
            </a:lvl3pPr>
            <a:lvl4pPr indent="-228600" lvl="3" marL="1828800" algn="l">
              <a:spcBef>
                <a:spcPts val="180"/>
              </a:spcBef>
              <a:spcAft>
                <a:spcPts val="0"/>
              </a:spcAft>
              <a:buClr>
                <a:schemeClr val="lt1"/>
              </a:buClr>
              <a:buSzPts val="900"/>
              <a:buNone/>
              <a:defRPr sz="900"/>
            </a:lvl4pPr>
            <a:lvl5pPr indent="-228600" lvl="4" marL="2286000" algn="l">
              <a:spcBef>
                <a:spcPts val="180"/>
              </a:spcBef>
              <a:spcAft>
                <a:spcPts val="0"/>
              </a:spcAft>
              <a:buClr>
                <a:schemeClr val="lt1"/>
              </a:buClr>
              <a:buSzPts val="900"/>
              <a:buNone/>
              <a:defRPr sz="900"/>
            </a:lvl5pPr>
            <a:lvl6pPr indent="-228600" lvl="5" marL="2743200" algn="l">
              <a:spcBef>
                <a:spcPts val="180"/>
              </a:spcBef>
              <a:spcAft>
                <a:spcPts val="0"/>
              </a:spcAft>
              <a:buClr>
                <a:schemeClr val="lt1"/>
              </a:buClr>
              <a:buSzPts val="900"/>
              <a:buNone/>
              <a:defRPr sz="900"/>
            </a:lvl6pPr>
            <a:lvl7pPr indent="-228600" lvl="6" marL="3200400" algn="l">
              <a:spcBef>
                <a:spcPts val="180"/>
              </a:spcBef>
              <a:spcAft>
                <a:spcPts val="0"/>
              </a:spcAft>
              <a:buClr>
                <a:schemeClr val="lt1"/>
              </a:buClr>
              <a:buSzPts val="900"/>
              <a:buNone/>
              <a:defRPr sz="900"/>
            </a:lvl7pPr>
            <a:lvl8pPr indent="-228600" lvl="7" marL="3657600" algn="l">
              <a:spcBef>
                <a:spcPts val="180"/>
              </a:spcBef>
              <a:spcAft>
                <a:spcPts val="0"/>
              </a:spcAft>
              <a:buClr>
                <a:schemeClr val="lt1"/>
              </a:buClr>
              <a:buSzPts val="900"/>
              <a:buNone/>
              <a:defRPr sz="900"/>
            </a:lvl8pPr>
            <a:lvl9pPr indent="-228600" lvl="8" marL="4114800" algn="l">
              <a:spcBef>
                <a:spcPts val="180"/>
              </a:spcBef>
              <a:spcAft>
                <a:spcPts val="0"/>
              </a:spcAft>
              <a:buClr>
                <a:schemeClr val="lt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lvl="1" marR="0" rtl="0" algn="l">
              <a:spcBef>
                <a:spcPts val="56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2pPr>
            <a:lvl3pPr lvl="2" marR="0" rtl="0" algn="l">
              <a:spcBef>
                <a:spcPts val="48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3pPr>
            <a:lvl4pPr lvl="3"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4pPr>
            <a:lvl5pPr lvl="4"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5pPr>
            <a:lvl6pPr lvl="5"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6pPr>
            <a:lvl7pPr lvl="6"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7pPr>
            <a:lvl8pPr lvl="7"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8pPr>
            <a:lvl9pPr lvl="8"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9pPr>
          </a:lstStyle>
          <a:p/>
        </p:txBody>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lt1"/>
              </a:buClr>
              <a:buSzPts val="1400"/>
              <a:buNone/>
              <a:defRPr sz="1400"/>
            </a:lvl1pPr>
            <a:lvl2pPr indent="-228600" lvl="1" marL="914400" algn="l">
              <a:spcBef>
                <a:spcPts val="240"/>
              </a:spcBef>
              <a:spcAft>
                <a:spcPts val="0"/>
              </a:spcAft>
              <a:buClr>
                <a:schemeClr val="lt1"/>
              </a:buClr>
              <a:buSzPts val="1200"/>
              <a:buNone/>
              <a:defRPr sz="1200"/>
            </a:lvl2pPr>
            <a:lvl3pPr indent="-228600" lvl="2" marL="1371600" algn="l">
              <a:spcBef>
                <a:spcPts val="200"/>
              </a:spcBef>
              <a:spcAft>
                <a:spcPts val="0"/>
              </a:spcAft>
              <a:buClr>
                <a:schemeClr val="lt1"/>
              </a:buClr>
              <a:buSzPts val="1000"/>
              <a:buNone/>
              <a:defRPr sz="1000"/>
            </a:lvl3pPr>
            <a:lvl4pPr indent="-228600" lvl="3" marL="1828800" algn="l">
              <a:spcBef>
                <a:spcPts val="180"/>
              </a:spcBef>
              <a:spcAft>
                <a:spcPts val="0"/>
              </a:spcAft>
              <a:buClr>
                <a:schemeClr val="lt1"/>
              </a:buClr>
              <a:buSzPts val="900"/>
              <a:buNone/>
              <a:defRPr sz="900"/>
            </a:lvl4pPr>
            <a:lvl5pPr indent="-228600" lvl="4" marL="2286000" algn="l">
              <a:spcBef>
                <a:spcPts val="180"/>
              </a:spcBef>
              <a:spcAft>
                <a:spcPts val="0"/>
              </a:spcAft>
              <a:buClr>
                <a:schemeClr val="lt1"/>
              </a:buClr>
              <a:buSzPts val="900"/>
              <a:buNone/>
              <a:defRPr sz="900"/>
            </a:lvl5pPr>
            <a:lvl6pPr indent="-228600" lvl="5" marL="2743200" algn="l">
              <a:spcBef>
                <a:spcPts val="180"/>
              </a:spcBef>
              <a:spcAft>
                <a:spcPts val="0"/>
              </a:spcAft>
              <a:buClr>
                <a:schemeClr val="lt1"/>
              </a:buClr>
              <a:buSzPts val="900"/>
              <a:buNone/>
              <a:defRPr sz="900"/>
            </a:lvl6pPr>
            <a:lvl7pPr indent="-228600" lvl="6" marL="3200400" algn="l">
              <a:spcBef>
                <a:spcPts val="180"/>
              </a:spcBef>
              <a:spcAft>
                <a:spcPts val="0"/>
              </a:spcAft>
              <a:buClr>
                <a:schemeClr val="lt1"/>
              </a:buClr>
              <a:buSzPts val="900"/>
              <a:buNone/>
              <a:defRPr sz="900"/>
            </a:lvl7pPr>
            <a:lvl8pPr indent="-228600" lvl="7" marL="3657600" algn="l">
              <a:spcBef>
                <a:spcPts val="180"/>
              </a:spcBef>
              <a:spcAft>
                <a:spcPts val="0"/>
              </a:spcAft>
              <a:buClr>
                <a:schemeClr val="lt1"/>
              </a:buClr>
              <a:buSzPts val="900"/>
              <a:buNone/>
              <a:defRPr sz="900"/>
            </a:lvl8pPr>
            <a:lvl9pPr indent="-228600" lvl="8" marL="4114800" algn="l">
              <a:spcBef>
                <a:spcPts val="180"/>
              </a:spcBef>
              <a:spcAft>
                <a:spcPts val="0"/>
              </a:spcAft>
              <a:buClr>
                <a:schemeClr val="lt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7DC3D6"/>
            </a:gs>
            <a:gs pos="100000">
              <a:srgbClr val="398397"/>
            </a:gs>
          </a:gsLst>
          <a:lin ang="5400012" scaled="0"/>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D4E1BA"/>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D4E1BA"/>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D4E1BA"/>
                </a:solidFill>
                <a:latin typeface="Calibri"/>
                <a:ea typeface="Calibri"/>
                <a:cs typeface="Calibri"/>
                <a:sym typeface="Calibri"/>
              </a:defRPr>
            </a:lvl1pPr>
            <a:lvl2pPr indent="0" lvl="1" marL="0" marR="0" rtl="0" algn="r">
              <a:spcBef>
                <a:spcPts val="0"/>
              </a:spcBef>
              <a:buNone/>
              <a:defRPr b="0" i="0" sz="1200" u="none" cap="none" strike="noStrike">
                <a:solidFill>
                  <a:srgbClr val="D4E1BA"/>
                </a:solidFill>
                <a:latin typeface="Calibri"/>
                <a:ea typeface="Calibri"/>
                <a:cs typeface="Calibri"/>
                <a:sym typeface="Calibri"/>
              </a:defRPr>
            </a:lvl2pPr>
            <a:lvl3pPr indent="0" lvl="2" marL="0" marR="0" rtl="0" algn="r">
              <a:spcBef>
                <a:spcPts val="0"/>
              </a:spcBef>
              <a:buNone/>
              <a:defRPr b="0" i="0" sz="1200" u="none" cap="none" strike="noStrike">
                <a:solidFill>
                  <a:srgbClr val="D4E1BA"/>
                </a:solidFill>
                <a:latin typeface="Calibri"/>
                <a:ea typeface="Calibri"/>
                <a:cs typeface="Calibri"/>
                <a:sym typeface="Calibri"/>
              </a:defRPr>
            </a:lvl3pPr>
            <a:lvl4pPr indent="0" lvl="3" marL="0" marR="0" rtl="0" algn="r">
              <a:spcBef>
                <a:spcPts val="0"/>
              </a:spcBef>
              <a:buNone/>
              <a:defRPr b="0" i="0" sz="1200" u="none" cap="none" strike="noStrike">
                <a:solidFill>
                  <a:srgbClr val="D4E1BA"/>
                </a:solidFill>
                <a:latin typeface="Calibri"/>
                <a:ea typeface="Calibri"/>
                <a:cs typeface="Calibri"/>
                <a:sym typeface="Calibri"/>
              </a:defRPr>
            </a:lvl4pPr>
            <a:lvl5pPr indent="0" lvl="4" marL="0" marR="0" rtl="0" algn="r">
              <a:spcBef>
                <a:spcPts val="0"/>
              </a:spcBef>
              <a:buNone/>
              <a:defRPr b="0" i="0" sz="1200" u="none" cap="none" strike="noStrike">
                <a:solidFill>
                  <a:srgbClr val="D4E1BA"/>
                </a:solidFill>
                <a:latin typeface="Calibri"/>
                <a:ea typeface="Calibri"/>
                <a:cs typeface="Calibri"/>
                <a:sym typeface="Calibri"/>
              </a:defRPr>
            </a:lvl5pPr>
            <a:lvl6pPr indent="0" lvl="5" marL="0" marR="0" rtl="0" algn="r">
              <a:spcBef>
                <a:spcPts val="0"/>
              </a:spcBef>
              <a:buNone/>
              <a:defRPr b="0" i="0" sz="1200" u="none" cap="none" strike="noStrike">
                <a:solidFill>
                  <a:srgbClr val="D4E1BA"/>
                </a:solidFill>
                <a:latin typeface="Calibri"/>
                <a:ea typeface="Calibri"/>
                <a:cs typeface="Calibri"/>
                <a:sym typeface="Calibri"/>
              </a:defRPr>
            </a:lvl6pPr>
            <a:lvl7pPr indent="0" lvl="6" marL="0" marR="0" rtl="0" algn="r">
              <a:spcBef>
                <a:spcPts val="0"/>
              </a:spcBef>
              <a:buNone/>
              <a:defRPr b="0" i="0" sz="1200" u="none" cap="none" strike="noStrike">
                <a:solidFill>
                  <a:srgbClr val="D4E1BA"/>
                </a:solidFill>
                <a:latin typeface="Calibri"/>
                <a:ea typeface="Calibri"/>
                <a:cs typeface="Calibri"/>
                <a:sym typeface="Calibri"/>
              </a:defRPr>
            </a:lvl7pPr>
            <a:lvl8pPr indent="0" lvl="7" marL="0" marR="0" rtl="0" algn="r">
              <a:spcBef>
                <a:spcPts val="0"/>
              </a:spcBef>
              <a:buNone/>
              <a:defRPr b="0" i="0" sz="1200" u="none" cap="none" strike="noStrike">
                <a:solidFill>
                  <a:srgbClr val="D4E1BA"/>
                </a:solidFill>
                <a:latin typeface="Calibri"/>
                <a:ea typeface="Calibri"/>
                <a:cs typeface="Calibri"/>
                <a:sym typeface="Calibri"/>
              </a:defRPr>
            </a:lvl8pPr>
            <a:lvl9pPr indent="0" lvl="8" marL="0" marR="0" rtl="0" algn="r">
              <a:spcBef>
                <a:spcPts val="0"/>
              </a:spcBef>
              <a:buNone/>
              <a:defRPr b="0" i="0" sz="1200" u="none" cap="none" strike="noStrike">
                <a:solidFill>
                  <a:srgbClr val="D4E1B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b="0" l="0" r="0" t="0"/>
          <a:stretch/>
        </p:blipFill>
        <p:spPr>
          <a:xfrm>
            <a:off x="1691680" y="188640"/>
            <a:ext cx="5616624" cy="658419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22"/>
          <p:cNvPicPr preferRelativeResize="0"/>
          <p:nvPr/>
        </p:nvPicPr>
        <p:blipFill rotWithShape="1">
          <a:blip r:embed="rId3">
            <a:alphaModFix/>
          </a:blip>
          <a:srcRect b="0" l="0" r="0" t="0"/>
          <a:stretch/>
        </p:blipFill>
        <p:spPr>
          <a:xfrm>
            <a:off x="971600" y="188640"/>
            <a:ext cx="7118945" cy="4447341"/>
          </a:xfrm>
          <a:prstGeom prst="rect">
            <a:avLst/>
          </a:prstGeom>
          <a:noFill/>
          <a:ln>
            <a:noFill/>
          </a:ln>
        </p:spPr>
      </p:pic>
      <p:sp>
        <p:nvSpPr>
          <p:cNvPr id="144" name="Google Shape;144;p22"/>
          <p:cNvSpPr txBox="1"/>
          <p:nvPr/>
        </p:nvSpPr>
        <p:spPr>
          <a:xfrm>
            <a:off x="323528" y="5013176"/>
            <a:ext cx="835292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2F6EA"/>
                </a:solidFill>
                <a:latin typeface="Comic Sans MS"/>
                <a:ea typeface="Comic Sans MS"/>
                <a:cs typeface="Comic Sans MS"/>
                <a:sym typeface="Comic Sans MS"/>
              </a:rPr>
              <a:t>“Take in your goat,” said the wise old man.</a:t>
            </a:r>
            <a:endParaRPr sz="2800">
              <a:solidFill>
                <a:srgbClr val="F2F6EA"/>
              </a:solidFill>
              <a:latin typeface="Comic Sans MS"/>
              <a:ea typeface="Comic Sans MS"/>
              <a:cs typeface="Comic Sans MS"/>
              <a:sym typeface="Comic Sans M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23"/>
          <p:cNvPicPr preferRelativeResize="0"/>
          <p:nvPr/>
        </p:nvPicPr>
        <p:blipFill rotWithShape="1">
          <a:blip r:embed="rId3">
            <a:alphaModFix/>
          </a:blip>
          <a:srcRect b="0" l="0" r="0" t="0"/>
          <a:stretch/>
        </p:blipFill>
        <p:spPr>
          <a:xfrm>
            <a:off x="683568" y="226234"/>
            <a:ext cx="7787208" cy="4785888"/>
          </a:xfrm>
          <a:prstGeom prst="rect">
            <a:avLst/>
          </a:prstGeom>
          <a:noFill/>
          <a:ln>
            <a:noFill/>
          </a:ln>
        </p:spPr>
      </p:pic>
      <p:sp>
        <p:nvSpPr>
          <p:cNvPr id="150" name="Google Shape;150;p23"/>
          <p:cNvSpPr txBox="1"/>
          <p:nvPr/>
        </p:nvSpPr>
        <p:spPr>
          <a:xfrm>
            <a:off x="323528" y="5013176"/>
            <a:ext cx="835292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2F6EA"/>
                </a:solidFill>
                <a:latin typeface="Comic Sans MS"/>
                <a:ea typeface="Comic Sans MS"/>
                <a:cs typeface="Comic Sans MS"/>
                <a:sym typeface="Comic Sans MS"/>
              </a:rPr>
              <a:t>“Take in my goat? What a curious plan.”</a:t>
            </a:r>
            <a:endParaRPr sz="2800">
              <a:solidFill>
                <a:srgbClr val="F2F6EA"/>
              </a:solidFill>
              <a:latin typeface="Comic Sans MS"/>
              <a:ea typeface="Comic Sans MS"/>
              <a:cs typeface="Comic Sans MS"/>
              <a:sym typeface="Comic Sans MS"/>
            </a:endParaRPr>
          </a:p>
        </p:txBody>
      </p:sp>
      <p:sp>
        <p:nvSpPr>
          <p:cNvPr id="151" name="Google Shape;151;p23"/>
          <p:cNvSpPr txBox="1"/>
          <p:nvPr/>
        </p:nvSpPr>
        <p:spPr>
          <a:xfrm>
            <a:off x="5350750" y="6269725"/>
            <a:ext cx="3645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FF0000"/>
                </a:solidFill>
                <a:latin typeface="Calibri"/>
                <a:ea typeface="Calibri"/>
                <a:cs typeface="Calibri"/>
                <a:sym typeface="Calibri"/>
              </a:rPr>
              <a:t>Resource</a:t>
            </a:r>
            <a:r>
              <a:rPr lang="en-GB" sz="1600">
                <a:solidFill>
                  <a:srgbClr val="FF0000"/>
                </a:solidFill>
                <a:latin typeface="Calibri"/>
                <a:ea typeface="Calibri"/>
                <a:cs typeface="Calibri"/>
                <a:sym typeface="Calibri"/>
              </a:rPr>
              <a:t>: Goar toy / picture </a:t>
            </a:r>
            <a:endParaRPr sz="1600">
              <a:solidFill>
                <a:srgbClr val="FF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24"/>
          <p:cNvPicPr preferRelativeResize="0"/>
          <p:nvPr/>
        </p:nvPicPr>
        <p:blipFill rotWithShape="1">
          <a:blip r:embed="rId3">
            <a:alphaModFix/>
          </a:blip>
          <a:srcRect b="0" l="0" r="0" t="0"/>
          <a:stretch/>
        </p:blipFill>
        <p:spPr>
          <a:xfrm>
            <a:off x="611560" y="340161"/>
            <a:ext cx="7768973" cy="4459166"/>
          </a:xfrm>
          <a:prstGeom prst="rect">
            <a:avLst/>
          </a:prstGeom>
          <a:noFill/>
          <a:ln>
            <a:noFill/>
          </a:ln>
        </p:spPr>
      </p:pic>
      <p:sp>
        <p:nvSpPr>
          <p:cNvPr id="157" name="Google Shape;157;p24"/>
          <p:cNvSpPr txBox="1"/>
          <p:nvPr/>
        </p:nvSpPr>
        <p:spPr>
          <a:xfrm>
            <a:off x="323528" y="5013176"/>
            <a:ext cx="8352928"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2F6EA"/>
                </a:solidFill>
                <a:latin typeface="Comic Sans MS"/>
                <a:ea typeface="Comic Sans MS"/>
                <a:cs typeface="Comic Sans MS"/>
                <a:sym typeface="Comic Sans MS"/>
              </a:rPr>
              <a:t>Well, the goat chewed the curtains and trod on an egg,</a:t>
            </a:r>
            <a:endParaRPr sz="2800">
              <a:solidFill>
                <a:srgbClr val="F2F6EA"/>
              </a:solidFill>
              <a:latin typeface="Comic Sans MS"/>
              <a:ea typeface="Comic Sans MS"/>
              <a:cs typeface="Comic Sans MS"/>
              <a:sym typeface="Comic Sans MS"/>
            </a:endParaRPr>
          </a:p>
        </p:txBody>
      </p:sp>
      <p:sp>
        <p:nvSpPr>
          <p:cNvPr id="158" name="Google Shape;158;p24"/>
          <p:cNvSpPr txBox="1"/>
          <p:nvPr/>
        </p:nvSpPr>
        <p:spPr>
          <a:xfrm>
            <a:off x="4572000" y="6269725"/>
            <a:ext cx="4424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FF0000"/>
                </a:solidFill>
                <a:latin typeface="Calibri"/>
                <a:ea typeface="Calibri"/>
                <a:cs typeface="Calibri"/>
                <a:sym typeface="Calibri"/>
              </a:rPr>
              <a:t>Resource</a:t>
            </a:r>
            <a:r>
              <a:rPr lang="en-GB" sz="1600">
                <a:solidFill>
                  <a:srgbClr val="FF0000"/>
                </a:solidFill>
                <a:latin typeface="Calibri"/>
                <a:ea typeface="Calibri"/>
                <a:cs typeface="Calibri"/>
                <a:sym typeface="Calibri"/>
              </a:rPr>
              <a:t>: Goat toy / picture, material and egg</a:t>
            </a:r>
            <a:endParaRPr sz="1600">
              <a:solidFill>
                <a:srgbClr val="FF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25"/>
          <p:cNvPicPr preferRelativeResize="0"/>
          <p:nvPr/>
        </p:nvPicPr>
        <p:blipFill rotWithShape="1">
          <a:blip r:embed="rId3">
            <a:alphaModFix/>
          </a:blip>
          <a:srcRect b="0" l="0" r="0" t="0"/>
          <a:stretch/>
        </p:blipFill>
        <p:spPr>
          <a:xfrm>
            <a:off x="376238" y="404664"/>
            <a:ext cx="8391525" cy="4133850"/>
          </a:xfrm>
          <a:prstGeom prst="rect">
            <a:avLst/>
          </a:prstGeom>
          <a:noFill/>
          <a:ln>
            <a:noFill/>
          </a:ln>
        </p:spPr>
      </p:pic>
      <p:sp>
        <p:nvSpPr>
          <p:cNvPr id="164" name="Google Shape;164;p25"/>
          <p:cNvSpPr txBox="1"/>
          <p:nvPr/>
        </p:nvSpPr>
        <p:spPr>
          <a:xfrm>
            <a:off x="323528" y="5013176"/>
            <a:ext cx="835292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2F6EA"/>
                </a:solidFill>
                <a:latin typeface="Comic Sans MS"/>
                <a:ea typeface="Comic Sans MS"/>
                <a:cs typeface="Comic Sans MS"/>
                <a:sym typeface="Comic Sans MS"/>
              </a:rPr>
              <a:t>Then sat down to nibble on the table leg.</a:t>
            </a:r>
            <a:endParaRPr sz="2800">
              <a:solidFill>
                <a:srgbClr val="F2F6EA"/>
              </a:solidFill>
              <a:latin typeface="Comic Sans MS"/>
              <a:ea typeface="Comic Sans MS"/>
              <a:cs typeface="Comic Sans MS"/>
              <a:sym typeface="Comic Sans M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26"/>
          <p:cNvPicPr preferRelativeResize="0"/>
          <p:nvPr/>
        </p:nvPicPr>
        <p:blipFill rotWithShape="1">
          <a:blip r:embed="rId3">
            <a:alphaModFix/>
          </a:blip>
          <a:srcRect b="0" l="0" r="0" t="0"/>
          <a:stretch/>
        </p:blipFill>
        <p:spPr>
          <a:xfrm>
            <a:off x="1187624" y="332656"/>
            <a:ext cx="6696744" cy="4049014"/>
          </a:xfrm>
          <a:prstGeom prst="rect">
            <a:avLst/>
          </a:prstGeom>
          <a:noFill/>
          <a:ln>
            <a:noFill/>
          </a:ln>
        </p:spPr>
      </p:pic>
      <p:sp>
        <p:nvSpPr>
          <p:cNvPr id="170" name="Google Shape;170;p26"/>
          <p:cNvSpPr txBox="1"/>
          <p:nvPr/>
        </p:nvSpPr>
        <p:spPr>
          <a:xfrm>
            <a:off x="323528" y="5013176"/>
            <a:ext cx="8352928"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2F6EA"/>
                </a:solidFill>
                <a:latin typeface="Comic Sans MS"/>
                <a:ea typeface="Comic Sans MS"/>
                <a:cs typeface="Comic Sans MS"/>
                <a:sym typeface="Comic Sans MS"/>
              </a:rPr>
              <a:t>The little old lady cried, “Glory be! It was tiny for two and it’s titchy for three. The hen pecks the goat and the goat’s got fleas. My house is a squash and a squeeze.”</a:t>
            </a:r>
            <a:endParaRPr sz="2800">
              <a:solidFill>
                <a:srgbClr val="F2F6EA"/>
              </a:solidFill>
              <a:latin typeface="Comic Sans MS"/>
              <a:ea typeface="Comic Sans MS"/>
              <a:cs typeface="Comic Sans MS"/>
              <a:sym typeface="Comic Sans M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27"/>
          <p:cNvPicPr preferRelativeResize="0"/>
          <p:nvPr/>
        </p:nvPicPr>
        <p:blipFill rotWithShape="1">
          <a:blip r:embed="rId3">
            <a:alphaModFix/>
          </a:blip>
          <a:srcRect b="0" l="0" r="0" t="0"/>
          <a:stretch/>
        </p:blipFill>
        <p:spPr>
          <a:xfrm>
            <a:off x="2411760" y="116632"/>
            <a:ext cx="4032448" cy="5117152"/>
          </a:xfrm>
          <a:prstGeom prst="rect">
            <a:avLst/>
          </a:prstGeom>
          <a:noFill/>
          <a:ln>
            <a:noFill/>
          </a:ln>
        </p:spPr>
      </p:pic>
      <p:sp>
        <p:nvSpPr>
          <p:cNvPr id="176" name="Google Shape;176;p27"/>
          <p:cNvSpPr txBox="1"/>
          <p:nvPr/>
        </p:nvSpPr>
        <p:spPr>
          <a:xfrm>
            <a:off x="323528" y="5373216"/>
            <a:ext cx="8352928"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2F6EA"/>
                </a:solidFill>
                <a:latin typeface="Comic Sans MS"/>
                <a:ea typeface="Comic Sans MS"/>
                <a:cs typeface="Comic Sans MS"/>
                <a:sym typeface="Comic Sans MS"/>
              </a:rPr>
              <a:t>And she said, “Wise old man, won’t you help me, please? My house is a squash and a squeeze.”</a:t>
            </a:r>
            <a:endParaRPr sz="2800">
              <a:solidFill>
                <a:srgbClr val="F2F6EA"/>
              </a:solidFill>
              <a:latin typeface="Comic Sans MS"/>
              <a:ea typeface="Comic Sans MS"/>
              <a:cs typeface="Comic Sans MS"/>
              <a:sym typeface="Comic Sans MS"/>
            </a:endParaRPr>
          </a:p>
        </p:txBody>
      </p:sp>
      <p:sp>
        <p:nvSpPr>
          <p:cNvPr id="177" name="Google Shape;177;p27"/>
          <p:cNvSpPr txBox="1"/>
          <p:nvPr/>
        </p:nvSpPr>
        <p:spPr>
          <a:xfrm>
            <a:off x="5350750" y="6269725"/>
            <a:ext cx="3645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FF0000"/>
                </a:solidFill>
                <a:latin typeface="Calibri"/>
                <a:ea typeface="Calibri"/>
                <a:cs typeface="Calibri"/>
                <a:sym typeface="Calibri"/>
              </a:rPr>
              <a:t>Resource</a:t>
            </a:r>
            <a:r>
              <a:rPr lang="en-GB" sz="1600">
                <a:solidFill>
                  <a:srgbClr val="FF0000"/>
                </a:solidFill>
                <a:latin typeface="Calibri"/>
                <a:ea typeface="Calibri"/>
                <a:cs typeface="Calibri"/>
                <a:sym typeface="Calibri"/>
              </a:rPr>
              <a:t>: Puppet</a:t>
            </a:r>
            <a:endParaRPr sz="1600">
              <a:solidFill>
                <a:srgbClr val="FF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28"/>
          <p:cNvPicPr preferRelativeResize="0"/>
          <p:nvPr/>
        </p:nvPicPr>
        <p:blipFill rotWithShape="1">
          <a:blip r:embed="rId3">
            <a:alphaModFix/>
          </a:blip>
          <a:srcRect b="0" l="0" r="0" t="0"/>
          <a:stretch/>
        </p:blipFill>
        <p:spPr>
          <a:xfrm>
            <a:off x="1043608" y="188641"/>
            <a:ext cx="6941393" cy="4909988"/>
          </a:xfrm>
          <a:prstGeom prst="rect">
            <a:avLst/>
          </a:prstGeom>
          <a:noFill/>
          <a:ln>
            <a:noFill/>
          </a:ln>
        </p:spPr>
      </p:pic>
      <p:sp>
        <p:nvSpPr>
          <p:cNvPr id="183" name="Google Shape;183;p28"/>
          <p:cNvSpPr txBox="1"/>
          <p:nvPr/>
        </p:nvSpPr>
        <p:spPr>
          <a:xfrm>
            <a:off x="323528" y="5098629"/>
            <a:ext cx="835292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2F6EA"/>
                </a:solidFill>
                <a:latin typeface="Comic Sans MS"/>
                <a:ea typeface="Comic Sans MS"/>
                <a:cs typeface="Comic Sans MS"/>
                <a:sym typeface="Comic Sans MS"/>
              </a:rPr>
              <a:t>“Take in your pig,” said the wise old man.</a:t>
            </a:r>
            <a:endParaRPr sz="2800">
              <a:solidFill>
                <a:srgbClr val="F2F6EA"/>
              </a:solidFill>
              <a:latin typeface="Comic Sans MS"/>
              <a:ea typeface="Comic Sans MS"/>
              <a:cs typeface="Comic Sans MS"/>
              <a:sym typeface="Comic Sans M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29"/>
          <p:cNvPicPr preferRelativeResize="0"/>
          <p:nvPr/>
        </p:nvPicPr>
        <p:blipFill rotWithShape="1">
          <a:blip r:embed="rId3">
            <a:alphaModFix/>
          </a:blip>
          <a:srcRect b="0" l="0" r="0" t="0"/>
          <a:stretch/>
        </p:blipFill>
        <p:spPr>
          <a:xfrm>
            <a:off x="879309" y="188640"/>
            <a:ext cx="7344816" cy="4830761"/>
          </a:xfrm>
          <a:prstGeom prst="rect">
            <a:avLst/>
          </a:prstGeom>
          <a:noFill/>
          <a:ln>
            <a:noFill/>
          </a:ln>
        </p:spPr>
      </p:pic>
      <p:sp>
        <p:nvSpPr>
          <p:cNvPr id="189" name="Google Shape;189;p29"/>
          <p:cNvSpPr txBox="1"/>
          <p:nvPr/>
        </p:nvSpPr>
        <p:spPr>
          <a:xfrm>
            <a:off x="323528" y="5013176"/>
            <a:ext cx="835292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2F6EA"/>
                </a:solidFill>
                <a:latin typeface="Comic Sans MS"/>
                <a:ea typeface="Comic Sans MS"/>
                <a:cs typeface="Comic Sans MS"/>
                <a:sym typeface="Comic Sans MS"/>
              </a:rPr>
              <a:t>“Take in my pig? What a curious plan.”</a:t>
            </a:r>
            <a:endParaRPr sz="2800">
              <a:solidFill>
                <a:srgbClr val="F2F6EA"/>
              </a:solidFill>
              <a:latin typeface="Comic Sans MS"/>
              <a:ea typeface="Comic Sans MS"/>
              <a:cs typeface="Comic Sans MS"/>
              <a:sym typeface="Comic Sans MS"/>
            </a:endParaRPr>
          </a:p>
        </p:txBody>
      </p:sp>
      <p:sp>
        <p:nvSpPr>
          <p:cNvPr id="190" name="Google Shape;190;p29"/>
          <p:cNvSpPr txBox="1"/>
          <p:nvPr/>
        </p:nvSpPr>
        <p:spPr>
          <a:xfrm>
            <a:off x="5350750" y="6269725"/>
            <a:ext cx="3645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FF0000"/>
                </a:solidFill>
                <a:latin typeface="Calibri"/>
                <a:ea typeface="Calibri"/>
                <a:cs typeface="Calibri"/>
                <a:sym typeface="Calibri"/>
              </a:rPr>
              <a:t>Resource</a:t>
            </a:r>
            <a:r>
              <a:rPr lang="en-GB" sz="1600">
                <a:solidFill>
                  <a:srgbClr val="FF0000"/>
                </a:solidFill>
                <a:latin typeface="Calibri"/>
                <a:ea typeface="Calibri"/>
                <a:cs typeface="Calibri"/>
                <a:sym typeface="Calibri"/>
              </a:rPr>
              <a:t>: Pig toy / picture </a:t>
            </a:r>
            <a:endParaRPr sz="1600">
              <a:solidFill>
                <a:srgbClr val="FF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30"/>
          <p:cNvPicPr preferRelativeResize="0"/>
          <p:nvPr/>
        </p:nvPicPr>
        <p:blipFill rotWithShape="1">
          <a:blip r:embed="rId3">
            <a:alphaModFix/>
          </a:blip>
          <a:srcRect b="0" l="0" r="0" t="0"/>
          <a:stretch/>
        </p:blipFill>
        <p:spPr>
          <a:xfrm>
            <a:off x="295275" y="404664"/>
            <a:ext cx="8553450" cy="3876675"/>
          </a:xfrm>
          <a:prstGeom prst="rect">
            <a:avLst/>
          </a:prstGeom>
          <a:noFill/>
          <a:ln>
            <a:noFill/>
          </a:ln>
        </p:spPr>
      </p:pic>
      <p:sp>
        <p:nvSpPr>
          <p:cNvPr id="196" name="Google Shape;196;p30"/>
          <p:cNvSpPr txBox="1"/>
          <p:nvPr/>
        </p:nvSpPr>
        <p:spPr>
          <a:xfrm>
            <a:off x="323528" y="5013176"/>
            <a:ext cx="835292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2F6EA"/>
                </a:solidFill>
                <a:latin typeface="Comic Sans MS"/>
                <a:ea typeface="Comic Sans MS"/>
                <a:cs typeface="Comic Sans MS"/>
                <a:sym typeface="Comic Sans MS"/>
              </a:rPr>
              <a:t>So she took in the pig who kept chasing the hen,</a:t>
            </a:r>
            <a:endParaRPr sz="2800">
              <a:solidFill>
                <a:srgbClr val="F2F6EA"/>
              </a:solidFill>
              <a:latin typeface="Comic Sans MS"/>
              <a:ea typeface="Comic Sans MS"/>
              <a:cs typeface="Comic Sans MS"/>
              <a:sym typeface="Comic Sans MS"/>
            </a:endParaRPr>
          </a:p>
        </p:txBody>
      </p:sp>
      <p:sp>
        <p:nvSpPr>
          <p:cNvPr id="197" name="Google Shape;197;p30"/>
          <p:cNvSpPr txBox="1"/>
          <p:nvPr/>
        </p:nvSpPr>
        <p:spPr>
          <a:xfrm>
            <a:off x="5350750" y="6269725"/>
            <a:ext cx="3645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FF0000"/>
                </a:solidFill>
                <a:latin typeface="Calibri"/>
                <a:ea typeface="Calibri"/>
                <a:cs typeface="Calibri"/>
                <a:sym typeface="Calibri"/>
              </a:rPr>
              <a:t>Resource</a:t>
            </a:r>
            <a:r>
              <a:rPr lang="en-GB" sz="1600">
                <a:solidFill>
                  <a:srgbClr val="FF0000"/>
                </a:solidFill>
                <a:latin typeface="Calibri"/>
                <a:ea typeface="Calibri"/>
                <a:cs typeface="Calibri"/>
                <a:sym typeface="Calibri"/>
              </a:rPr>
              <a:t>: Pig and hen toy / picture</a:t>
            </a:r>
            <a:endParaRPr sz="1600">
              <a:solidFill>
                <a:srgbClr val="FF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31"/>
          <p:cNvPicPr preferRelativeResize="0"/>
          <p:nvPr/>
        </p:nvPicPr>
        <p:blipFill rotWithShape="1">
          <a:blip r:embed="rId3">
            <a:alphaModFix/>
          </a:blip>
          <a:srcRect b="0" l="0" r="0" t="0"/>
          <a:stretch/>
        </p:blipFill>
        <p:spPr>
          <a:xfrm>
            <a:off x="1187624" y="188640"/>
            <a:ext cx="6480720" cy="4803450"/>
          </a:xfrm>
          <a:prstGeom prst="rect">
            <a:avLst/>
          </a:prstGeom>
          <a:noFill/>
          <a:ln>
            <a:noFill/>
          </a:ln>
        </p:spPr>
      </p:pic>
      <p:sp>
        <p:nvSpPr>
          <p:cNvPr id="203" name="Google Shape;203;p31"/>
          <p:cNvSpPr txBox="1"/>
          <p:nvPr/>
        </p:nvSpPr>
        <p:spPr>
          <a:xfrm>
            <a:off x="323528" y="5013176"/>
            <a:ext cx="835292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2F6EA"/>
                </a:solidFill>
                <a:latin typeface="Comic Sans MS"/>
                <a:ea typeface="Comic Sans MS"/>
                <a:cs typeface="Comic Sans MS"/>
                <a:sym typeface="Comic Sans MS"/>
              </a:rPr>
              <a:t>And raiding the larder again and again.</a:t>
            </a:r>
            <a:endParaRPr sz="2800">
              <a:solidFill>
                <a:srgbClr val="F2F6EA"/>
              </a:solidFill>
              <a:latin typeface="Comic Sans MS"/>
              <a:ea typeface="Comic Sans MS"/>
              <a:cs typeface="Comic Sans MS"/>
              <a:sym typeface="Comic Sans MS"/>
            </a:endParaRPr>
          </a:p>
        </p:txBody>
      </p:sp>
      <p:sp>
        <p:nvSpPr>
          <p:cNvPr id="204" name="Google Shape;204;p31"/>
          <p:cNvSpPr txBox="1"/>
          <p:nvPr/>
        </p:nvSpPr>
        <p:spPr>
          <a:xfrm>
            <a:off x="5350750" y="6269725"/>
            <a:ext cx="3645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FF0000"/>
                </a:solidFill>
                <a:latin typeface="Calibri"/>
                <a:ea typeface="Calibri"/>
                <a:cs typeface="Calibri"/>
                <a:sym typeface="Calibri"/>
              </a:rPr>
              <a:t>Resource</a:t>
            </a:r>
            <a:r>
              <a:rPr lang="en-GB" sz="1600">
                <a:solidFill>
                  <a:srgbClr val="FF0000"/>
                </a:solidFill>
                <a:latin typeface="Calibri"/>
                <a:ea typeface="Calibri"/>
                <a:cs typeface="Calibri"/>
                <a:sym typeface="Calibri"/>
              </a:rPr>
              <a:t>: Pig toy / picture</a:t>
            </a:r>
            <a:endParaRPr sz="1600">
              <a:solidFill>
                <a:srgbClr val="FF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4"/>
          <p:cNvPicPr preferRelativeResize="0"/>
          <p:nvPr/>
        </p:nvPicPr>
        <p:blipFill rotWithShape="1">
          <a:blip r:embed="rId3">
            <a:alphaModFix/>
          </a:blip>
          <a:srcRect b="0" l="0" r="0" t="0"/>
          <a:stretch/>
        </p:blipFill>
        <p:spPr>
          <a:xfrm>
            <a:off x="2123728" y="188640"/>
            <a:ext cx="4693518" cy="4714597"/>
          </a:xfrm>
          <a:prstGeom prst="rect">
            <a:avLst/>
          </a:prstGeom>
          <a:noFill/>
          <a:ln>
            <a:noFill/>
          </a:ln>
        </p:spPr>
      </p:pic>
      <p:sp>
        <p:nvSpPr>
          <p:cNvPr id="90" name="Google Shape;90;p14"/>
          <p:cNvSpPr txBox="1"/>
          <p:nvPr/>
        </p:nvSpPr>
        <p:spPr>
          <a:xfrm>
            <a:off x="323528" y="5013176"/>
            <a:ext cx="8352928"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2800" u="none" cap="none" strike="noStrike">
                <a:solidFill>
                  <a:srgbClr val="F2F6EA"/>
                </a:solidFill>
                <a:latin typeface="Comic Sans MS"/>
                <a:ea typeface="Comic Sans MS"/>
                <a:cs typeface="Comic Sans MS"/>
                <a:sym typeface="Comic Sans MS"/>
              </a:rPr>
              <a:t>A little old lady lived all by herself, with a table and chairs and a jug on the shelf.</a:t>
            </a:r>
            <a:endParaRPr sz="2800">
              <a:solidFill>
                <a:srgbClr val="F2F6EA"/>
              </a:solidFill>
              <a:latin typeface="Comic Sans MS"/>
              <a:ea typeface="Comic Sans MS"/>
              <a:cs typeface="Comic Sans MS"/>
              <a:sym typeface="Comic Sans MS"/>
            </a:endParaRPr>
          </a:p>
        </p:txBody>
      </p:sp>
      <p:sp>
        <p:nvSpPr>
          <p:cNvPr id="91" name="Google Shape;91;p14"/>
          <p:cNvSpPr txBox="1"/>
          <p:nvPr/>
        </p:nvSpPr>
        <p:spPr>
          <a:xfrm>
            <a:off x="5968525" y="6269725"/>
            <a:ext cx="2454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FF0000"/>
                </a:solidFill>
                <a:latin typeface="Calibri"/>
                <a:ea typeface="Calibri"/>
                <a:cs typeface="Calibri"/>
                <a:sym typeface="Calibri"/>
              </a:rPr>
              <a:t>Resource</a:t>
            </a:r>
            <a:r>
              <a:rPr lang="en-GB" sz="1600">
                <a:solidFill>
                  <a:srgbClr val="FF0000"/>
                </a:solidFill>
                <a:latin typeface="Calibri"/>
                <a:ea typeface="Calibri"/>
                <a:cs typeface="Calibri"/>
                <a:sym typeface="Calibri"/>
              </a:rPr>
              <a:t>: Puppet</a:t>
            </a:r>
            <a:endParaRPr sz="1600">
              <a:solidFill>
                <a:srgbClr val="FF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32"/>
          <p:cNvPicPr preferRelativeResize="0"/>
          <p:nvPr/>
        </p:nvPicPr>
        <p:blipFill rotWithShape="1">
          <a:blip r:embed="rId3">
            <a:alphaModFix/>
          </a:blip>
          <a:srcRect b="0" l="0" r="0" t="0"/>
          <a:stretch/>
        </p:blipFill>
        <p:spPr>
          <a:xfrm>
            <a:off x="2555776" y="138112"/>
            <a:ext cx="3672408" cy="4824399"/>
          </a:xfrm>
          <a:prstGeom prst="rect">
            <a:avLst/>
          </a:prstGeom>
          <a:noFill/>
          <a:ln>
            <a:noFill/>
          </a:ln>
        </p:spPr>
      </p:pic>
      <p:sp>
        <p:nvSpPr>
          <p:cNvPr id="210" name="Google Shape;210;p32"/>
          <p:cNvSpPr txBox="1"/>
          <p:nvPr/>
        </p:nvSpPr>
        <p:spPr>
          <a:xfrm>
            <a:off x="323528" y="5013176"/>
            <a:ext cx="8352928"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2F6EA"/>
                </a:solidFill>
                <a:latin typeface="Comic Sans MS"/>
                <a:ea typeface="Comic Sans MS"/>
                <a:cs typeface="Comic Sans MS"/>
                <a:sym typeface="Comic Sans MS"/>
              </a:rPr>
              <a:t>The little old lady cried, “Stop I implore! It was titchy for three and it’s teeny for four. Even the pig in the larder agrees. My house is a squash and a squeeze.”</a:t>
            </a:r>
            <a:endParaRPr sz="2800">
              <a:solidFill>
                <a:srgbClr val="F2F6EA"/>
              </a:solidFill>
              <a:latin typeface="Comic Sans MS"/>
              <a:ea typeface="Comic Sans MS"/>
              <a:cs typeface="Comic Sans MS"/>
              <a:sym typeface="Comic Sans M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33"/>
          <p:cNvPicPr preferRelativeResize="0"/>
          <p:nvPr/>
        </p:nvPicPr>
        <p:blipFill rotWithShape="1">
          <a:blip r:embed="rId3">
            <a:alphaModFix/>
          </a:blip>
          <a:srcRect b="0" l="0" r="0" t="0"/>
          <a:stretch/>
        </p:blipFill>
        <p:spPr>
          <a:xfrm>
            <a:off x="827584" y="260648"/>
            <a:ext cx="7488832" cy="4604620"/>
          </a:xfrm>
          <a:prstGeom prst="rect">
            <a:avLst/>
          </a:prstGeom>
          <a:noFill/>
          <a:ln>
            <a:noFill/>
          </a:ln>
        </p:spPr>
      </p:pic>
      <p:sp>
        <p:nvSpPr>
          <p:cNvPr id="216" name="Google Shape;216;p33"/>
          <p:cNvSpPr txBox="1"/>
          <p:nvPr/>
        </p:nvSpPr>
        <p:spPr>
          <a:xfrm>
            <a:off x="323528" y="5373216"/>
            <a:ext cx="8352928"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2F6EA"/>
                </a:solidFill>
                <a:latin typeface="Comic Sans MS"/>
                <a:ea typeface="Comic Sans MS"/>
                <a:cs typeface="Comic Sans MS"/>
                <a:sym typeface="Comic Sans MS"/>
              </a:rPr>
              <a:t>And she said, “Wise old man, won’t you help me, please? My house is a squash and a squeeze.”</a:t>
            </a:r>
            <a:endParaRPr sz="2800">
              <a:solidFill>
                <a:srgbClr val="F2F6EA"/>
              </a:solidFill>
              <a:latin typeface="Comic Sans MS"/>
              <a:ea typeface="Comic Sans MS"/>
              <a:cs typeface="Comic Sans MS"/>
              <a:sym typeface="Comic Sans M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34"/>
          <p:cNvPicPr preferRelativeResize="0"/>
          <p:nvPr/>
        </p:nvPicPr>
        <p:blipFill rotWithShape="1">
          <a:blip r:embed="rId3">
            <a:alphaModFix/>
          </a:blip>
          <a:srcRect b="0" l="0" r="0" t="0"/>
          <a:stretch/>
        </p:blipFill>
        <p:spPr>
          <a:xfrm>
            <a:off x="251520" y="260648"/>
            <a:ext cx="8595357" cy="4247009"/>
          </a:xfrm>
          <a:prstGeom prst="rect">
            <a:avLst/>
          </a:prstGeom>
          <a:noFill/>
          <a:ln>
            <a:noFill/>
          </a:ln>
        </p:spPr>
      </p:pic>
      <p:sp>
        <p:nvSpPr>
          <p:cNvPr id="222" name="Google Shape;222;p34"/>
          <p:cNvSpPr txBox="1"/>
          <p:nvPr/>
        </p:nvSpPr>
        <p:spPr>
          <a:xfrm>
            <a:off x="323528" y="5373216"/>
            <a:ext cx="835292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2F6EA"/>
                </a:solidFill>
                <a:latin typeface="Comic Sans MS"/>
                <a:ea typeface="Comic Sans MS"/>
                <a:cs typeface="Comic Sans MS"/>
                <a:sym typeface="Comic Sans MS"/>
              </a:rPr>
              <a:t>“Take in your cow,” said the wise old man,</a:t>
            </a:r>
            <a:endParaRPr sz="2800">
              <a:solidFill>
                <a:srgbClr val="F2F6EA"/>
              </a:solidFill>
              <a:latin typeface="Comic Sans MS"/>
              <a:ea typeface="Comic Sans MS"/>
              <a:cs typeface="Comic Sans MS"/>
              <a:sym typeface="Comic Sans MS"/>
            </a:endParaRPr>
          </a:p>
        </p:txBody>
      </p:sp>
      <p:sp>
        <p:nvSpPr>
          <p:cNvPr id="223" name="Google Shape;223;p34"/>
          <p:cNvSpPr txBox="1"/>
          <p:nvPr/>
        </p:nvSpPr>
        <p:spPr>
          <a:xfrm>
            <a:off x="5350750" y="6269725"/>
            <a:ext cx="3645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FF0000"/>
                </a:solidFill>
                <a:latin typeface="Calibri"/>
                <a:ea typeface="Calibri"/>
                <a:cs typeface="Calibri"/>
                <a:sym typeface="Calibri"/>
              </a:rPr>
              <a:t>Resource</a:t>
            </a:r>
            <a:r>
              <a:rPr lang="en-GB" sz="1600">
                <a:solidFill>
                  <a:srgbClr val="FF0000"/>
                </a:solidFill>
                <a:latin typeface="Calibri"/>
                <a:ea typeface="Calibri"/>
                <a:cs typeface="Calibri"/>
                <a:sym typeface="Calibri"/>
              </a:rPr>
              <a:t>: Cow toy / picture</a:t>
            </a:r>
            <a:endParaRPr sz="1600">
              <a:solidFill>
                <a:srgbClr val="FF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35"/>
          <p:cNvPicPr preferRelativeResize="0"/>
          <p:nvPr/>
        </p:nvPicPr>
        <p:blipFill rotWithShape="1">
          <a:blip r:embed="rId3">
            <a:alphaModFix/>
          </a:blip>
          <a:srcRect b="0" l="0" r="0" t="0"/>
          <a:stretch/>
        </p:blipFill>
        <p:spPr>
          <a:xfrm>
            <a:off x="695325" y="260648"/>
            <a:ext cx="7753350" cy="4295775"/>
          </a:xfrm>
          <a:prstGeom prst="rect">
            <a:avLst/>
          </a:prstGeom>
          <a:noFill/>
          <a:ln>
            <a:noFill/>
          </a:ln>
        </p:spPr>
      </p:pic>
      <p:sp>
        <p:nvSpPr>
          <p:cNvPr id="229" name="Google Shape;229;p35"/>
          <p:cNvSpPr txBox="1"/>
          <p:nvPr/>
        </p:nvSpPr>
        <p:spPr>
          <a:xfrm>
            <a:off x="323528" y="5373216"/>
            <a:ext cx="835292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2F6EA"/>
                </a:solidFill>
                <a:latin typeface="Comic Sans MS"/>
                <a:ea typeface="Comic Sans MS"/>
                <a:cs typeface="Comic Sans MS"/>
                <a:sym typeface="Comic Sans MS"/>
              </a:rPr>
              <a:t>“Take in my cow? What a curious plan.”</a:t>
            </a:r>
            <a:endParaRPr sz="2800">
              <a:solidFill>
                <a:srgbClr val="F2F6EA"/>
              </a:solidFill>
              <a:latin typeface="Comic Sans MS"/>
              <a:ea typeface="Comic Sans MS"/>
              <a:cs typeface="Comic Sans MS"/>
              <a:sym typeface="Comic Sans MS"/>
            </a:endParaRPr>
          </a:p>
        </p:txBody>
      </p:sp>
      <p:sp>
        <p:nvSpPr>
          <p:cNvPr id="230" name="Google Shape;230;p35"/>
          <p:cNvSpPr txBox="1"/>
          <p:nvPr/>
        </p:nvSpPr>
        <p:spPr>
          <a:xfrm>
            <a:off x="5350750" y="6269725"/>
            <a:ext cx="3645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FF0000"/>
                </a:solidFill>
                <a:latin typeface="Calibri"/>
                <a:ea typeface="Calibri"/>
                <a:cs typeface="Calibri"/>
                <a:sym typeface="Calibri"/>
              </a:rPr>
              <a:t>Resource</a:t>
            </a:r>
            <a:r>
              <a:rPr lang="en-GB" sz="1600">
                <a:solidFill>
                  <a:srgbClr val="FF0000"/>
                </a:solidFill>
                <a:latin typeface="Calibri"/>
                <a:ea typeface="Calibri"/>
                <a:cs typeface="Calibri"/>
                <a:sym typeface="Calibri"/>
              </a:rPr>
              <a:t>: Cow toy / picture</a:t>
            </a:r>
            <a:endParaRPr sz="1600">
              <a:solidFill>
                <a:srgbClr val="FF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36"/>
          <p:cNvPicPr preferRelativeResize="0"/>
          <p:nvPr/>
        </p:nvPicPr>
        <p:blipFill rotWithShape="1">
          <a:blip r:embed="rId3">
            <a:alphaModFix/>
          </a:blip>
          <a:srcRect b="0" l="0" r="0" t="0"/>
          <a:stretch/>
        </p:blipFill>
        <p:spPr>
          <a:xfrm>
            <a:off x="2411760" y="196146"/>
            <a:ext cx="3888656" cy="4792632"/>
          </a:xfrm>
          <a:prstGeom prst="rect">
            <a:avLst/>
          </a:prstGeom>
          <a:noFill/>
          <a:ln>
            <a:noFill/>
          </a:ln>
        </p:spPr>
      </p:pic>
      <p:sp>
        <p:nvSpPr>
          <p:cNvPr id="236" name="Google Shape;236;p36"/>
          <p:cNvSpPr txBox="1"/>
          <p:nvPr/>
        </p:nvSpPr>
        <p:spPr>
          <a:xfrm>
            <a:off x="323528" y="5373216"/>
            <a:ext cx="8352928"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2F6EA"/>
                </a:solidFill>
                <a:latin typeface="Comic Sans MS"/>
                <a:ea typeface="Comic Sans MS"/>
                <a:cs typeface="Comic Sans MS"/>
                <a:sym typeface="Comic Sans MS"/>
              </a:rPr>
              <a:t>Well, the cow took one look and charged straight at the pig, then jumped on the table and tapped out a jig. </a:t>
            </a:r>
            <a:endParaRPr sz="2800">
              <a:solidFill>
                <a:srgbClr val="F2F6EA"/>
              </a:solidFill>
              <a:latin typeface="Comic Sans MS"/>
              <a:ea typeface="Comic Sans MS"/>
              <a:cs typeface="Comic Sans MS"/>
              <a:sym typeface="Comic Sans MS"/>
            </a:endParaRPr>
          </a:p>
        </p:txBody>
      </p:sp>
      <p:sp>
        <p:nvSpPr>
          <p:cNvPr id="237" name="Google Shape;237;p36"/>
          <p:cNvSpPr txBox="1"/>
          <p:nvPr/>
        </p:nvSpPr>
        <p:spPr>
          <a:xfrm>
            <a:off x="5350750" y="6269725"/>
            <a:ext cx="3645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FF0000"/>
                </a:solidFill>
                <a:latin typeface="Calibri"/>
                <a:ea typeface="Calibri"/>
                <a:cs typeface="Calibri"/>
                <a:sym typeface="Calibri"/>
              </a:rPr>
              <a:t>Resource</a:t>
            </a:r>
            <a:r>
              <a:rPr lang="en-GB" sz="1600">
                <a:solidFill>
                  <a:srgbClr val="FF0000"/>
                </a:solidFill>
                <a:latin typeface="Calibri"/>
                <a:ea typeface="Calibri"/>
                <a:cs typeface="Calibri"/>
                <a:sym typeface="Calibri"/>
              </a:rPr>
              <a:t>: Cow toy / picture</a:t>
            </a:r>
            <a:endParaRPr sz="1600">
              <a:solidFill>
                <a:srgbClr val="FF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37"/>
          <p:cNvPicPr preferRelativeResize="0"/>
          <p:nvPr/>
        </p:nvPicPr>
        <p:blipFill rotWithShape="1">
          <a:blip r:embed="rId3">
            <a:alphaModFix/>
          </a:blip>
          <a:srcRect b="0" l="0" r="0" t="0"/>
          <a:stretch/>
        </p:blipFill>
        <p:spPr>
          <a:xfrm>
            <a:off x="1547664" y="252414"/>
            <a:ext cx="5792316" cy="4781528"/>
          </a:xfrm>
          <a:prstGeom prst="rect">
            <a:avLst/>
          </a:prstGeom>
          <a:noFill/>
          <a:ln>
            <a:noFill/>
          </a:ln>
        </p:spPr>
      </p:pic>
      <p:sp>
        <p:nvSpPr>
          <p:cNvPr id="243" name="Google Shape;243;p37"/>
          <p:cNvSpPr txBox="1"/>
          <p:nvPr/>
        </p:nvSpPr>
        <p:spPr>
          <a:xfrm>
            <a:off x="323528" y="5013176"/>
            <a:ext cx="8352928"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2F6EA"/>
                </a:solidFill>
                <a:latin typeface="Comic Sans MS"/>
                <a:ea typeface="Comic Sans MS"/>
                <a:cs typeface="Comic Sans MS"/>
                <a:sym typeface="Comic Sans MS"/>
              </a:rPr>
              <a:t>The little old lady cried, “Heavens alive! It was teeny for four and it’s weeny for five. I’m tearing my hair out, I’m down on my knees. My house is a squash and a squeeze.”</a:t>
            </a:r>
            <a:endParaRPr sz="2800">
              <a:solidFill>
                <a:srgbClr val="F2F6EA"/>
              </a:solidFill>
              <a:latin typeface="Comic Sans MS"/>
              <a:ea typeface="Comic Sans MS"/>
              <a:cs typeface="Comic Sans MS"/>
              <a:sym typeface="Comic Sans M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38"/>
          <p:cNvPicPr preferRelativeResize="0"/>
          <p:nvPr/>
        </p:nvPicPr>
        <p:blipFill rotWithShape="1">
          <a:blip r:embed="rId3">
            <a:alphaModFix/>
          </a:blip>
          <a:srcRect b="0" l="0" r="0" t="0"/>
          <a:stretch/>
        </p:blipFill>
        <p:spPr>
          <a:xfrm>
            <a:off x="2123728" y="263961"/>
            <a:ext cx="4608512" cy="5117786"/>
          </a:xfrm>
          <a:prstGeom prst="rect">
            <a:avLst/>
          </a:prstGeom>
          <a:noFill/>
          <a:ln>
            <a:noFill/>
          </a:ln>
        </p:spPr>
      </p:pic>
      <p:sp>
        <p:nvSpPr>
          <p:cNvPr id="249" name="Google Shape;249;p38"/>
          <p:cNvSpPr txBox="1"/>
          <p:nvPr/>
        </p:nvSpPr>
        <p:spPr>
          <a:xfrm>
            <a:off x="323528" y="5373216"/>
            <a:ext cx="8352928"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2F6EA"/>
                </a:solidFill>
                <a:latin typeface="Comic Sans MS"/>
                <a:ea typeface="Comic Sans MS"/>
                <a:cs typeface="Comic Sans MS"/>
                <a:sym typeface="Comic Sans MS"/>
              </a:rPr>
              <a:t>And she said, “Wise old man, won’t you help me, please? My house is a squash and a squeeze.”</a:t>
            </a:r>
            <a:endParaRPr sz="2800">
              <a:solidFill>
                <a:srgbClr val="F2F6EA"/>
              </a:solidFill>
              <a:latin typeface="Comic Sans MS"/>
              <a:ea typeface="Comic Sans MS"/>
              <a:cs typeface="Comic Sans MS"/>
              <a:sym typeface="Comic Sans M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39"/>
          <p:cNvPicPr preferRelativeResize="0"/>
          <p:nvPr/>
        </p:nvPicPr>
        <p:blipFill rotWithShape="1">
          <a:blip r:embed="rId3">
            <a:alphaModFix/>
          </a:blip>
          <a:srcRect b="0" l="0" r="0" t="0"/>
          <a:stretch/>
        </p:blipFill>
        <p:spPr>
          <a:xfrm>
            <a:off x="2319671" y="273157"/>
            <a:ext cx="4320480" cy="4779775"/>
          </a:xfrm>
          <a:prstGeom prst="rect">
            <a:avLst/>
          </a:prstGeom>
          <a:noFill/>
          <a:ln>
            <a:noFill/>
          </a:ln>
        </p:spPr>
      </p:pic>
      <p:sp>
        <p:nvSpPr>
          <p:cNvPr id="255" name="Google Shape;255;p39"/>
          <p:cNvSpPr txBox="1"/>
          <p:nvPr/>
        </p:nvSpPr>
        <p:spPr>
          <a:xfrm>
            <a:off x="323528" y="5373216"/>
            <a:ext cx="8352928"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2F6EA"/>
                </a:solidFill>
                <a:latin typeface="Comic Sans MS"/>
                <a:ea typeface="Comic Sans MS"/>
                <a:cs typeface="Comic Sans MS"/>
                <a:sym typeface="Comic Sans MS"/>
              </a:rPr>
              <a:t>“Take then all out,” said the wise old man. “But then I’ll be back where I first began.”</a:t>
            </a:r>
            <a:endParaRPr sz="2800">
              <a:solidFill>
                <a:srgbClr val="F2F6EA"/>
              </a:solidFill>
              <a:latin typeface="Comic Sans MS"/>
              <a:ea typeface="Comic Sans MS"/>
              <a:cs typeface="Comic Sans MS"/>
              <a:sym typeface="Comic Sans M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40"/>
          <p:cNvPicPr preferRelativeResize="0"/>
          <p:nvPr/>
        </p:nvPicPr>
        <p:blipFill rotWithShape="1">
          <a:blip r:embed="rId3">
            <a:alphaModFix/>
          </a:blip>
          <a:srcRect b="0" l="0" r="0" t="0"/>
          <a:stretch/>
        </p:blipFill>
        <p:spPr>
          <a:xfrm>
            <a:off x="539552" y="243880"/>
            <a:ext cx="7845703" cy="4831854"/>
          </a:xfrm>
          <a:prstGeom prst="rect">
            <a:avLst/>
          </a:prstGeom>
          <a:noFill/>
          <a:ln>
            <a:noFill/>
          </a:ln>
        </p:spPr>
      </p:pic>
      <p:sp>
        <p:nvSpPr>
          <p:cNvPr id="261" name="Google Shape;261;p40"/>
          <p:cNvSpPr txBox="1"/>
          <p:nvPr/>
        </p:nvSpPr>
        <p:spPr>
          <a:xfrm>
            <a:off x="323528" y="5373216"/>
            <a:ext cx="8352928"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2F6EA"/>
                </a:solidFill>
                <a:latin typeface="Comic Sans MS"/>
                <a:ea typeface="Comic Sans MS"/>
                <a:cs typeface="Comic Sans MS"/>
                <a:sym typeface="Comic Sans MS"/>
              </a:rPr>
              <a:t>So she opened the window and out flew the hen. “That’s better – at last I can sneeze again.”</a:t>
            </a:r>
            <a:endParaRPr sz="2800">
              <a:solidFill>
                <a:srgbClr val="F2F6EA"/>
              </a:solidFill>
              <a:latin typeface="Comic Sans MS"/>
              <a:ea typeface="Comic Sans MS"/>
              <a:cs typeface="Comic Sans MS"/>
              <a:sym typeface="Comic Sans MS"/>
            </a:endParaRPr>
          </a:p>
        </p:txBody>
      </p:sp>
      <p:sp>
        <p:nvSpPr>
          <p:cNvPr id="262" name="Google Shape;262;p40"/>
          <p:cNvSpPr txBox="1"/>
          <p:nvPr/>
        </p:nvSpPr>
        <p:spPr>
          <a:xfrm>
            <a:off x="5350750" y="6269725"/>
            <a:ext cx="3645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FF0000"/>
                </a:solidFill>
                <a:latin typeface="Calibri"/>
                <a:ea typeface="Calibri"/>
                <a:cs typeface="Calibri"/>
                <a:sym typeface="Calibri"/>
              </a:rPr>
              <a:t>Resource</a:t>
            </a:r>
            <a:r>
              <a:rPr lang="en-GB" sz="1600">
                <a:solidFill>
                  <a:srgbClr val="FF0000"/>
                </a:solidFill>
                <a:latin typeface="Calibri"/>
                <a:ea typeface="Calibri"/>
                <a:cs typeface="Calibri"/>
                <a:sym typeface="Calibri"/>
              </a:rPr>
              <a:t>: Hen  toy / picture</a:t>
            </a:r>
            <a:endParaRPr sz="1600">
              <a:solidFill>
                <a:srgbClr val="FF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41"/>
          <p:cNvPicPr preferRelativeResize="0"/>
          <p:nvPr/>
        </p:nvPicPr>
        <p:blipFill rotWithShape="1">
          <a:blip r:embed="rId3">
            <a:alphaModFix/>
          </a:blip>
          <a:srcRect b="0" l="0" r="0" t="0"/>
          <a:stretch/>
        </p:blipFill>
        <p:spPr>
          <a:xfrm>
            <a:off x="611560" y="260649"/>
            <a:ext cx="7992888" cy="5069286"/>
          </a:xfrm>
          <a:prstGeom prst="rect">
            <a:avLst/>
          </a:prstGeom>
          <a:noFill/>
          <a:ln>
            <a:noFill/>
          </a:ln>
        </p:spPr>
      </p:pic>
      <p:sp>
        <p:nvSpPr>
          <p:cNvPr id="268" name="Google Shape;268;p41"/>
          <p:cNvSpPr txBox="1"/>
          <p:nvPr/>
        </p:nvSpPr>
        <p:spPr>
          <a:xfrm>
            <a:off x="323528" y="5373216"/>
            <a:ext cx="8352928"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2F6EA"/>
                </a:solidFill>
                <a:latin typeface="Comic Sans MS"/>
                <a:ea typeface="Comic Sans MS"/>
                <a:cs typeface="Comic Sans MS"/>
                <a:sym typeface="Comic Sans MS"/>
              </a:rPr>
              <a:t>She shooed out the goat and she shoved out the pig. “My house is beginning to feel pretty big.”</a:t>
            </a:r>
            <a:endParaRPr sz="2800">
              <a:solidFill>
                <a:srgbClr val="F2F6EA"/>
              </a:solidFill>
              <a:latin typeface="Comic Sans MS"/>
              <a:ea typeface="Comic Sans MS"/>
              <a:cs typeface="Comic Sans MS"/>
              <a:sym typeface="Comic Sans MS"/>
            </a:endParaRPr>
          </a:p>
        </p:txBody>
      </p:sp>
      <p:sp>
        <p:nvSpPr>
          <p:cNvPr id="269" name="Google Shape;269;p41"/>
          <p:cNvSpPr txBox="1"/>
          <p:nvPr/>
        </p:nvSpPr>
        <p:spPr>
          <a:xfrm>
            <a:off x="5350750" y="6269725"/>
            <a:ext cx="3645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FF0000"/>
                </a:solidFill>
                <a:latin typeface="Calibri"/>
                <a:ea typeface="Calibri"/>
                <a:cs typeface="Calibri"/>
                <a:sym typeface="Calibri"/>
              </a:rPr>
              <a:t>Resource</a:t>
            </a:r>
            <a:r>
              <a:rPr lang="en-GB" sz="1600">
                <a:solidFill>
                  <a:srgbClr val="FF0000"/>
                </a:solidFill>
                <a:latin typeface="Calibri"/>
                <a:ea typeface="Calibri"/>
                <a:cs typeface="Calibri"/>
                <a:sym typeface="Calibri"/>
              </a:rPr>
              <a:t>: Goat  toy / picture</a:t>
            </a:r>
            <a:endParaRPr sz="1600">
              <a:solidFill>
                <a:srgbClr val="FF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15"/>
          <p:cNvPicPr preferRelativeResize="0"/>
          <p:nvPr/>
        </p:nvPicPr>
        <p:blipFill rotWithShape="1">
          <a:blip r:embed="rId3">
            <a:alphaModFix/>
          </a:blip>
          <a:srcRect b="0" l="0" r="0" t="0"/>
          <a:stretch/>
        </p:blipFill>
        <p:spPr>
          <a:xfrm>
            <a:off x="2195736" y="116632"/>
            <a:ext cx="4516735" cy="4607629"/>
          </a:xfrm>
          <a:prstGeom prst="rect">
            <a:avLst/>
          </a:prstGeom>
          <a:noFill/>
          <a:ln>
            <a:noFill/>
          </a:ln>
        </p:spPr>
      </p:pic>
      <p:sp>
        <p:nvSpPr>
          <p:cNvPr id="97" name="Google Shape;97;p15"/>
          <p:cNvSpPr txBox="1"/>
          <p:nvPr/>
        </p:nvSpPr>
        <p:spPr>
          <a:xfrm>
            <a:off x="323528" y="4797152"/>
            <a:ext cx="8352928"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2F6EA"/>
                </a:solidFill>
                <a:latin typeface="Comic Sans MS"/>
                <a:ea typeface="Comic Sans MS"/>
                <a:cs typeface="Comic Sans MS"/>
                <a:sym typeface="Comic Sans MS"/>
              </a:rPr>
              <a:t>A wise old man heard her grumble and grouse, “There’s not enough room in my house. Wise old man, won’t you help me please? My house is a squash and a squeeze.”</a:t>
            </a:r>
            <a:endParaRPr sz="2800">
              <a:solidFill>
                <a:srgbClr val="F2F6EA"/>
              </a:solidFill>
              <a:latin typeface="Comic Sans MS"/>
              <a:ea typeface="Comic Sans MS"/>
              <a:cs typeface="Comic Sans MS"/>
              <a:sym typeface="Comic Sans M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42"/>
          <p:cNvPicPr preferRelativeResize="0"/>
          <p:nvPr/>
        </p:nvPicPr>
        <p:blipFill rotWithShape="1">
          <a:blip r:embed="rId3">
            <a:alphaModFix/>
          </a:blip>
          <a:srcRect b="0" l="0" r="0" t="0"/>
          <a:stretch/>
        </p:blipFill>
        <p:spPr>
          <a:xfrm>
            <a:off x="2134014" y="188640"/>
            <a:ext cx="4608165" cy="4832298"/>
          </a:xfrm>
          <a:prstGeom prst="rect">
            <a:avLst/>
          </a:prstGeom>
          <a:noFill/>
          <a:ln>
            <a:noFill/>
          </a:ln>
        </p:spPr>
      </p:pic>
      <p:sp>
        <p:nvSpPr>
          <p:cNvPr id="275" name="Google Shape;275;p42"/>
          <p:cNvSpPr txBox="1"/>
          <p:nvPr/>
        </p:nvSpPr>
        <p:spPr>
          <a:xfrm>
            <a:off x="323528" y="5373216"/>
            <a:ext cx="8352928"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2F6EA"/>
                </a:solidFill>
                <a:latin typeface="Comic Sans MS"/>
                <a:ea typeface="Comic Sans MS"/>
                <a:cs typeface="Comic Sans MS"/>
                <a:sym typeface="Comic Sans MS"/>
              </a:rPr>
              <a:t>She huffed and she puffed and she pushed out the cow. “Just look at my house, it’s enormous now.”</a:t>
            </a:r>
            <a:endParaRPr sz="2800">
              <a:solidFill>
                <a:srgbClr val="F2F6EA"/>
              </a:solidFill>
              <a:latin typeface="Comic Sans MS"/>
              <a:ea typeface="Comic Sans MS"/>
              <a:cs typeface="Comic Sans MS"/>
              <a:sym typeface="Comic Sans MS"/>
            </a:endParaRPr>
          </a:p>
        </p:txBody>
      </p:sp>
      <p:sp>
        <p:nvSpPr>
          <p:cNvPr id="276" name="Google Shape;276;p42"/>
          <p:cNvSpPr txBox="1"/>
          <p:nvPr/>
        </p:nvSpPr>
        <p:spPr>
          <a:xfrm>
            <a:off x="5350750" y="6269725"/>
            <a:ext cx="3645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FF0000"/>
                </a:solidFill>
                <a:latin typeface="Calibri"/>
                <a:ea typeface="Calibri"/>
                <a:cs typeface="Calibri"/>
                <a:sym typeface="Calibri"/>
              </a:rPr>
              <a:t>Resource</a:t>
            </a:r>
            <a:r>
              <a:rPr lang="en-GB" sz="1600">
                <a:solidFill>
                  <a:srgbClr val="FF0000"/>
                </a:solidFill>
                <a:latin typeface="Calibri"/>
                <a:ea typeface="Calibri"/>
                <a:cs typeface="Calibri"/>
                <a:sym typeface="Calibri"/>
              </a:rPr>
              <a:t>: Cow toy / picture</a:t>
            </a:r>
            <a:endParaRPr sz="1600">
              <a:solidFill>
                <a:srgbClr val="FF0000"/>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43"/>
          <p:cNvPicPr preferRelativeResize="0"/>
          <p:nvPr/>
        </p:nvPicPr>
        <p:blipFill rotWithShape="1">
          <a:blip r:embed="rId3">
            <a:alphaModFix/>
          </a:blip>
          <a:srcRect b="0" l="0" r="0" t="0"/>
          <a:stretch/>
        </p:blipFill>
        <p:spPr>
          <a:xfrm>
            <a:off x="2519772" y="165111"/>
            <a:ext cx="3960440" cy="4882052"/>
          </a:xfrm>
          <a:prstGeom prst="rect">
            <a:avLst/>
          </a:prstGeom>
          <a:noFill/>
          <a:ln>
            <a:noFill/>
          </a:ln>
        </p:spPr>
      </p:pic>
      <p:sp>
        <p:nvSpPr>
          <p:cNvPr id="282" name="Google Shape;282;p43"/>
          <p:cNvSpPr txBox="1"/>
          <p:nvPr/>
        </p:nvSpPr>
        <p:spPr>
          <a:xfrm>
            <a:off x="323528" y="5047163"/>
            <a:ext cx="8352928"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2F6EA"/>
                </a:solidFill>
                <a:latin typeface="Comic Sans MS"/>
                <a:ea typeface="Comic Sans MS"/>
                <a:cs typeface="Comic Sans MS"/>
                <a:sym typeface="Comic Sans MS"/>
              </a:rPr>
              <a:t>“Thank you, old man, for the work you have done. It was weeny for five, it’s gigantic for one. There’s no need to grumble and there’s no need to grouse. There’s plenty of room in my house.”</a:t>
            </a:r>
            <a:endParaRPr sz="2800">
              <a:solidFill>
                <a:srgbClr val="F2F6EA"/>
              </a:solidFill>
              <a:latin typeface="Comic Sans MS"/>
              <a:ea typeface="Comic Sans MS"/>
              <a:cs typeface="Comic Sans MS"/>
              <a:sym typeface="Comic Sans M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44"/>
          <p:cNvPicPr preferRelativeResize="0"/>
          <p:nvPr/>
        </p:nvPicPr>
        <p:blipFill rotWithShape="1">
          <a:blip r:embed="rId3">
            <a:alphaModFix/>
          </a:blip>
          <a:srcRect b="0" l="0" r="0" t="0"/>
          <a:stretch/>
        </p:blipFill>
        <p:spPr>
          <a:xfrm>
            <a:off x="2411760" y="188640"/>
            <a:ext cx="4051151" cy="5106953"/>
          </a:xfrm>
          <a:prstGeom prst="rect">
            <a:avLst/>
          </a:prstGeom>
          <a:noFill/>
          <a:ln>
            <a:noFill/>
          </a:ln>
        </p:spPr>
      </p:pic>
      <p:sp>
        <p:nvSpPr>
          <p:cNvPr id="288" name="Google Shape;288;p44"/>
          <p:cNvSpPr txBox="1"/>
          <p:nvPr/>
        </p:nvSpPr>
        <p:spPr>
          <a:xfrm>
            <a:off x="323528" y="5373216"/>
            <a:ext cx="8352928"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2F6EA"/>
                </a:solidFill>
                <a:latin typeface="Comic Sans MS"/>
                <a:ea typeface="Comic Sans MS"/>
                <a:cs typeface="Comic Sans MS"/>
                <a:sym typeface="Comic Sans MS"/>
              </a:rPr>
              <a:t>And now she’s full of frolics and fiddle-de-dees. It isn’t a squash and it isn’t a squeeze. </a:t>
            </a:r>
            <a:endParaRPr sz="2800">
              <a:solidFill>
                <a:srgbClr val="F2F6EA"/>
              </a:solidFill>
              <a:latin typeface="Comic Sans MS"/>
              <a:ea typeface="Comic Sans MS"/>
              <a:cs typeface="Comic Sans MS"/>
              <a:sym typeface="Comic Sans M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45"/>
          <p:cNvPicPr preferRelativeResize="0"/>
          <p:nvPr/>
        </p:nvPicPr>
        <p:blipFill rotWithShape="1">
          <a:blip r:embed="rId3">
            <a:alphaModFix/>
          </a:blip>
          <a:srcRect b="0" l="0" r="0" t="0"/>
          <a:stretch/>
        </p:blipFill>
        <p:spPr>
          <a:xfrm>
            <a:off x="2411760" y="188640"/>
            <a:ext cx="4291204" cy="5112568"/>
          </a:xfrm>
          <a:prstGeom prst="rect">
            <a:avLst/>
          </a:prstGeom>
          <a:noFill/>
          <a:ln>
            <a:noFill/>
          </a:ln>
        </p:spPr>
      </p:pic>
      <p:sp>
        <p:nvSpPr>
          <p:cNvPr id="294" name="Google Shape;294;p45"/>
          <p:cNvSpPr txBox="1"/>
          <p:nvPr/>
        </p:nvSpPr>
        <p:spPr>
          <a:xfrm>
            <a:off x="323528" y="5373216"/>
            <a:ext cx="8352928"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2F6EA"/>
                </a:solidFill>
                <a:latin typeface="Comic Sans MS"/>
                <a:ea typeface="Comic Sans MS"/>
                <a:cs typeface="Comic Sans MS"/>
                <a:sym typeface="Comic Sans MS"/>
              </a:rPr>
              <a:t>Yes, she’s full of frolics and fiddle-de-dees. It isn’t a squash or a squeeze. </a:t>
            </a:r>
            <a:endParaRPr sz="2800">
              <a:solidFill>
                <a:srgbClr val="F2F6EA"/>
              </a:solidFill>
              <a:latin typeface="Comic Sans MS"/>
              <a:ea typeface="Comic Sans MS"/>
              <a:cs typeface="Comic Sans MS"/>
              <a:sym typeface="Comic Sans M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16"/>
          <p:cNvPicPr preferRelativeResize="0"/>
          <p:nvPr/>
        </p:nvPicPr>
        <p:blipFill rotWithShape="1">
          <a:blip r:embed="rId3">
            <a:alphaModFix/>
          </a:blip>
          <a:srcRect b="0" l="0" r="0" t="0"/>
          <a:stretch/>
        </p:blipFill>
        <p:spPr>
          <a:xfrm>
            <a:off x="1259632" y="310885"/>
            <a:ext cx="6496050" cy="4295775"/>
          </a:xfrm>
          <a:prstGeom prst="rect">
            <a:avLst/>
          </a:prstGeom>
          <a:noFill/>
          <a:ln>
            <a:noFill/>
          </a:ln>
        </p:spPr>
      </p:pic>
      <p:sp>
        <p:nvSpPr>
          <p:cNvPr id="103" name="Google Shape;103;p16"/>
          <p:cNvSpPr txBox="1"/>
          <p:nvPr/>
        </p:nvSpPr>
        <p:spPr>
          <a:xfrm>
            <a:off x="323528" y="5013176"/>
            <a:ext cx="835292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2F6EA"/>
                </a:solidFill>
                <a:latin typeface="Comic Sans MS"/>
                <a:ea typeface="Comic Sans MS"/>
                <a:cs typeface="Comic Sans MS"/>
                <a:sym typeface="Comic Sans MS"/>
              </a:rPr>
              <a:t>“Take in your hen,” said the wise old man</a:t>
            </a:r>
            <a:endParaRPr sz="2800">
              <a:solidFill>
                <a:srgbClr val="F2F6EA"/>
              </a:solidFill>
              <a:latin typeface="Comic Sans MS"/>
              <a:ea typeface="Comic Sans MS"/>
              <a:cs typeface="Comic Sans MS"/>
              <a:sym typeface="Comic Sans MS"/>
            </a:endParaRPr>
          </a:p>
        </p:txBody>
      </p:sp>
      <p:sp>
        <p:nvSpPr>
          <p:cNvPr id="104" name="Google Shape;104;p16"/>
          <p:cNvSpPr txBox="1"/>
          <p:nvPr/>
        </p:nvSpPr>
        <p:spPr>
          <a:xfrm>
            <a:off x="5968525" y="6269725"/>
            <a:ext cx="2454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FF0000"/>
                </a:solidFill>
                <a:latin typeface="Calibri"/>
                <a:ea typeface="Calibri"/>
                <a:cs typeface="Calibri"/>
                <a:sym typeface="Calibri"/>
              </a:rPr>
              <a:t>Resource</a:t>
            </a:r>
            <a:r>
              <a:rPr lang="en-GB" sz="1600">
                <a:solidFill>
                  <a:srgbClr val="FF0000"/>
                </a:solidFill>
                <a:latin typeface="Calibri"/>
                <a:ea typeface="Calibri"/>
                <a:cs typeface="Calibri"/>
                <a:sym typeface="Calibri"/>
              </a:rPr>
              <a:t>: Hen toy / picture</a:t>
            </a:r>
            <a:endParaRPr sz="1600">
              <a:solidFill>
                <a:srgbClr val="FF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17"/>
          <p:cNvPicPr preferRelativeResize="0"/>
          <p:nvPr/>
        </p:nvPicPr>
        <p:blipFill rotWithShape="1">
          <a:blip r:embed="rId3">
            <a:alphaModFix/>
          </a:blip>
          <a:srcRect b="0" l="0" r="0" t="0"/>
          <a:stretch/>
        </p:blipFill>
        <p:spPr>
          <a:xfrm>
            <a:off x="971600" y="229680"/>
            <a:ext cx="7056784" cy="4522361"/>
          </a:xfrm>
          <a:prstGeom prst="rect">
            <a:avLst/>
          </a:prstGeom>
          <a:noFill/>
          <a:ln>
            <a:noFill/>
          </a:ln>
        </p:spPr>
      </p:pic>
      <p:sp>
        <p:nvSpPr>
          <p:cNvPr id="110" name="Google Shape;110;p17"/>
          <p:cNvSpPr txBox="1"/>
          <p:nvPr/>
        </p:nvSpPr>
        <p:spPr>
          <a:xfrm>
            <a:off x="323528" y="5013176"/>
            <a:ext cx="835292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2F6EA"/>
                </a:solidFill>
                <a:latin typeface="Comic Sans MS"/>
                <a:ea typeface="Comic Sans MS"/>
                <a:cs typeface="Comic Sans MS"/>
                <a:sym typeface="Comic Sans MS"/>
              </a:rPr>
              <a:t>“Take in my hen? What a curious plan.”</a:t>
            </a:r>
            <a:endParaRPr sz="2800">
              <a:solidFill>
                <a:srgbClr val="F2F6EA"/>
              </a:solidFill>
              <a:latin typeface="Comic Sans MS"/>
              <a:ea typeface="Comic Sans MS"/>
              <a:cs typeface="Comic Sans MS"/>
              <a:sym typeface="Comic Sans MS"/>
            </a:endParaRPr>
          </a:p>
        </p:txBody>
      </p:sp>
      <p:sp>
        <p:nvSpPr>
          <p:cNvPr id="111" name="Google Shape;111;p17"/>
          <p:cNvSpPr txBox="1"/>
          <p:nvPr/>
        </p:nvSpPr>
        <p:spPr>
          <a:xfrm>
            <a:off x="5426100" y="6269725"/>
            <a:ext cx="3542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FF0000"/>
                </a:solidFill>
                <a:latin typeface="Calibri"/>
                <a:ea typeface="Calibri"/>
                <a:cs typeface="Calibri"/>
                <a:sym typeface="Calibri"/>
              </a:rPr>
              <a:t>Resource</a:t>
            </a:r>
            <a:r>
              <a:rPr lang="en-GB" sz="1600">
                <a:solidFill>
                  <a:srgbClr val="FF0000"/>
                </a:solidFill>
                <a:latin typeface="Calibri"/>
                <a:ea typeface="Calibri"/>
                <a:cs typeface="Calibri"/>
                <a:sym typeface="Calibri"/>
              </a:rPr>
              <a:t>: Hen toy / picture/feather</a:t>
            </a:r>
            <a:endParaRPr sz="1600">
              <a:solidFill>
                <a:srgbClr val="FF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18"/>
          <p:cNvPicPr preferRelativeResize="0"/>
          <p:nvPr/>
        </p:nvPicPr>
        <p:blipFill rotWithShape="1">
          <a:blip r:embed="rId3">
            <a:alphaModFix/>
          </a:blip>
          <a:srcRect b="0" l="0" r="0" t="0"/>
          <a:stretch/>
        </p:blipFill>
        <p:spPr>
          <a:xfrm>
            <a:off x="395536" y="188640"/>
            <a:ext cx="8601075" cy="4143375"/>
          </a:xfrm>
          <a:prstGeom prst="rect">
            <a:avLst/>
          </a:prstGeom>
          <a:noFill/>
          <a:ln>
            <a:noFill/>
          </a:ln>
        </p:spPr>
      </p:pic>
      <p:sp>
        <p:nvSpPr>
          <p:cNvPr id="117" name="Google Shape;117;p18"/>
          <p:cNvSpPr txBox="1"/>
          <p:nvPr/>
        </p:nvSpPr>
        <p:spPr>
          <a:xfrm>
            <a:off x="323528" y="5013176"/>
            <a:ext cx="835292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2F6EA"/>
                </a:solidFill>
                <a:latin typeface="Comic Sans MS"/>
                <a:ea typeface="Comic Sans MS"/>
                <a:cs typeface="Comic Sans MS"/>
                <a:sym typeface="Comic Sans MS"/>
              </a:rPr>
              <a:t>Well, the hen laid an egg on the fireside rug,</a:t>
            </a:r>
            <a:endParaRPr sz="2800">
              <a:solidFill>
                <a:srgbClr val="F2F6EA"/>
              </a:solidFill>
              <a:latin typeface="Comic Sans MS"/>
              <a:ea typeface="Comic Sans MS"/>
              <a:cs typeface="Comic Sans MS"/>
              <a:sym typeface="Comic Sans MS"/>
            </a:endParaRPr>
          </a:p>
        </p:txBody>
      </p:sp>
      <p:sp>
        <p:nvSpPr>
          <p:cNvPr id="118" name="Google Shape;118;p18"/>
          <p:cNvSpPr txBox="1"/>
          <p:nvPr/>
        </p:nvSpPr>
        <p:spPr>
          <a:xfrm>
            <a:off x="5350750" y="6269725"/>
            <a:ext cx="3645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FF0000"/>
                </a:solidFill>
                <a:latin typeface="Calibri"/>
                <a:ea typeface="Calibri"/>
                <a:cs typeface="Calibri"/>
                <a:sym typeface="Calibri"/>
              </a:rPr>
              <a:t>Resource</a:t>
            </a:r>
            <a:r>
              <a:rPr lang="en-GB" sz="1600">
                <a:solidFill>
                  <a:srgbClr val="FF0000"/>
                </a:solidFill>
                <a:latin typeface="Calibri"/>
                <a:ea typeface="Calibri"/>
                <a:cs typeface="Calibri"/>
                <a:sym typeface="Calibri"/>
              </a:rPr>
              <a:t>: Hen toy / picture and egg</a:t>
            </a:r>
            <a:endParaRPr sz="1600">
              <a:solidFill>
                <a:srgbClr val="FF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19"/>
          <p:cNvPicPr preferRelativeResize="0"/>
          <p:nvPr/>
        </p:nvPicPr>
        <p:blipFill rotWithShape="1">
          <a:blip r:embed="rId3">
            <a:alphaModFix/>
          </a:blip>
          <a:srcRect b="0" l="0" r="0" t="0"/>
          <a:stretch/>
        </p:blipFill>
        <p:spPr>
          <a:xfrm>
            <a:off x="1187624" y="152602"/>
            <a:ext cx="6574093" cy="4283651"/>
          </a:xfrm>
          <a:prstGeom prst="rect">
            <a:avLst/>
          </a:prstGeom>
          <a:noFill/>
          <a:ln>
            <a:noFill/>
          </a:ln>
        </p:spPr>
      </p:pic>
      <p:sp>
        <p:nvSpPr>
          <p:cNvPr id="124" name="Google Shape;124;p19"/>
          <p:cNvSpPr txBox="1"/>
          <p:nvPr/>
        </p:nvSpPr>
        <p:spPr>
          <a:xfrm>
            <a:off x="323528" y="5013176"/>
            <a:ext cx="8352928"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2F6EA"/>
                </a:solidFill>
                <a:latin typeface="Comic Sans MS"/>
                <a:ea typeface="Comic Sans MS"/>
                <a:cs typeface="Comic Sans MS"/>
                <a:sym typeface="Comic Sans MS"/>
              </a:rPr>
              <a:t>And flapped round the room knocking over the jug.</a:t>
            </a:r>
            <a:endParaRPr sz="2800">
              <a:solidFill>
                <a:srgbClr val="F2F6EA"/>
              </a:solidFill>
              <a:latin typeface="Comic Sans MS"/>
              <a:ea typeface="Comic Sans MS"/>
              <a:cs typeface="Comic Sans MS"/>
              <a:sym typeface="Comic Sans MS"/>
            </a:endParaRPr>
          </a:p>
        </p:txBody>
      </p:sp>
      <p:sp>
        <p:nvSpPr>
          <p:cNvPr id="125" name="Google Shape;125;p19"/>
          <p:cNvSpPr txBox="1"/>
          <p:nvPr/>
        </p:nvSpPr>
        <p:spPr>
          <a:xfrm>
            <a:off x="5350750" y="6269725"/>
            <a:ext cx="3645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FF0000"/>
                </a:solidFill>
                <a:latin typeface="Calibri"/>
                <a:ea typeface="Calibri"/>
                <a:cs typeface="Calibri"/>
                <a:sym typeface="Calibri"/>
              </a:rPr>
              <a:t>Resource</a:t>
            </a:r>
            <a:r>
              <a:rPr lang="en-GB" sz="1600">
                <a:solidFill>
                  <a:srgbClr val="FF0000"/>
                </a:solidFill>
                <a:latin typeface="Calibri"/>
                <a:ea typeface="Calibri"/>
                <a:cs typeface="Calibri"/>
                <a:sym typeface="Calibri"/>
              </a:rPr>
              <a:t>: Hen toy / picture</a:t>
            </a:r>
            <a:endParaRPr sz="1600">
              <a:solidFill>
                <a:srgbClr val="FF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20"/>
          <p:cNvPicPr preferRelativeResize="0"/>
          <p:nvPr/>
        </p:nvPicPr>
        <p:blipFill rotWithShape="1">
          <a:blip r:embed="rId3">
            <a:alphaModFix/>
          </a:blip>
          <a:srcRect b="0" l="0" r="0" t="0"/>
          <a:stretch/>
        </p:blipFill>
        <p:spPr>
          <a:xfrm>
            <a:off x="2555776" y="159162"/>
            <a:ext cx="3528392" cy="4892308"/>
          </a:xfrm>
          <a:prstGeom prst="rect">
            <a:avLst/>
          </a:prstGeom>
          <a:noFill/>
          <a:ln>
            <a:noFill/>
          </a:ln>
        </p:spPr>
      </p:pic>
      <p:sp>
        <p:nvSpPr>
          <p:cNvPr id="131" name="Google Shape;131;p20"/>
          <p:cNvSpPr txBox="1"/>
          <p:nvPr/>
        </p:nvSpPr>
        <p:spPr>
          <a:xfrm>
            <a:off x="323528" y="5013176"/>
            <a:ext cx="8352928"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2F6EA"/>
                </a:solidFill>
                <a:latin typeface="Comic Sans MS"/>
                <a:ea typeface="Comic Sans MS"/>
                <a:cs typeface="Comic Sans MS"/>
                <a:sym typeface="Comic Sans MS"/>
              </a:rPr>
              <a:t>The little old lady cried, “What shall I do? It was pokey for one and it’s tiny for two. My nose has a tickle and there’s no room to sneeze. My house is a squash and a squeeze.”</a:t>
            </a:r>
            <a:endParaRPr sz="2800">
              <a:solidFill>
                <a:srgbClr val="F2F6EA"/>
              </a:solidFill>
              <a:latin typeface="Comic Sans MS"/>
              <a:ea typeface="Comic Sans MS"/>
              <a:cs typeface="Comic Sans MS"/>
              <a:sym typeface="Comic Sans MS"/>
            </a:endParaRPr>
          </a:p>
        </p:txBody>
      </p:sp>
      <p:sp>
        <p:nvSpPr>
          <p:cNvPr id="132" name="Google Shape;132;p20"/>
          <p:cNvSpPr txBox="1"/>
          <p:nvPr/>
        </p:nvSpPr>
        <p:spPr>
          <a:xfrm>
            <a:off x="6692200" y="285925"/>
            <a:ext cx="1793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FF0000"/>
                </a:solidFill>
                <a:latin typeface="Calibri"/>
                <a:ea typeface="Calibri"/>
                <a:cs typeface="Calibri"/>
                <a:sym typeface="Calibri"/>
              </a:rPr>
              <a:t>Resource</a:t>
            </a:r>
            <a:r>
              <a:rPr lang="en-GB" sz="1600">
                <a:solidFill>
                  <a:srgbClr val="FF0000"/>
                </a:solidFill>
                <a:latin typeface="Calibri"/>
                <a:ea typeface="Calibri"/>
                <a:cs typeface="Calibri"/>
                <a:sym typeface="Calibri"/>
              </a:rPr>
              <a:t>: Puppet</a:t>
            </a:r>
            <a:endParaRPr sz="1600">
              <a:solidFill>
                <a:srgbClr val="FF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1"/>
          <p:cNvPicPr preferRelativeResize="0"/>
          <p:nvPr/>
        </p:nvPicPr>
        <p:blipFill rotWithShape="1">
          <a:blip r:embed="rId3">
            <a:alphaModFix/>
          </a:blip>
          <a:srcRect b="0" l="0" r="0" t="0"/>
          <a:stretch/>
        </p:blipFill>
        <p:spPr>
          <a:xfrm>
            <a:off x="1619672" y="315466"/>
            <a:ext cx="5616624" cy="4629632"/>
          </a:xfrm>
          <a:prstGeom prst="rect">
            <a:avLst/>
          </a:prstGeom>
          <a:noFill/>
          <a:ln>
            <a:noFill/>
          </a:ln>
        </p:spPr>
      </p:pic>
      <p:sp>
        <p:nvSpPr>
          <p:cNvPr id="138" name="Google Shape;138;p21"/>
          <p:cNvSpPr txBox="1"/>
          <p:nvPr/>
        </p:nvSpPr>
        <p:spPr>
          <a:xfrm>
            <a:off x="323528" y="5013176"/>
            <a:ext cx="8352928"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800">
                <a:solidFill>
                  <a:srgbClr val="F2F6EA"/>
                </a:solidFill>
                <a:latin typeface="Comic Sans MS"/>
                <a:ea typeface="Comic Sans MS"/>
                <a:cs typeface="Comic Sans MS"/>
                <a:sym typeface="Comic Sans MS"/>
              </a:rPr>
              <a:t>And she said, “Wise old man, won’t you help me please? My house is a squash and a squeeze.”</a:t>
            </a:r>
            <a:endParaRPr sz="2800">
              <a:solidFill>
                <a:srgbClr val="F2F6EA"/>
              </a:solidFill>
              <a:latin typeface="Comic Sans MS"/>
              <a:ea typeface="Comic Sans MS"/>
              <a:cs typeface="Comic Sans MS"/>
              <a:sym typeface="Comic Sans MS"/>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ustom 3">
      <a:dk1>
        <a:srgbClr val="76923C"/>
      </a:dk1>
      <a:lt1>
        <a:srgbClr val="C3D69B"/>
      </a:lt1>
      <a:dk2>
        <a:srgbClr val="76923C"/>
      </a:dk2>
      <a:lt2>
        <a:srgbClr val="C3D69B"/>
      </a:lt2>
      <a:accent1>
        <a:srgbClr val="76923C"/>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