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4d088e73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4d088e73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d088e73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d088e73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d088e73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4d088e73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4d088e7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4d088e7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4d088e73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4d088e7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4d088e73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4d088e73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4d088e7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4d088e7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4d088e7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4d088e7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d088e7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d088e7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d088e7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d088e7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4d088e7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4d088e7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d088e7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4d088e7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686" l="0" r="0" t="14491"/>
          <a:stretch/>
        </p:blipFill>
        <p:spPr>
          <a:xfrm rot="-5400000">
            <a:off x="2064599" y="180874"/>
            <a:ext cx="4857852" cy="47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7069" r="6193" t="0"/>
          <a:stretch/>
        </p:blipFill>
        <p:spPr>
          <a:xfrm rot="-5400000">
            <a:off x="2053036" y="-1300322"/>
            <a:ext cx="5037924" cy="7744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2089" r="7067" t="0"/>
          <a:stretch/>
        </p:blipFill>
        <p:spPr>
          <a:xfrm rot="-5400000">
            <a:off x="2037861" y="-1147714"/>
            <a:ext cx="5068277" cy="743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3746" r="8101" t="0"/>
          <a:stretch/>
        </p:blipFill>
        <p:spPr>
          <a:xfrm rot="-5400000">
            <a:off x="2015898" y="-1294349"/>
            <a:ext cx="5112201" cy="773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2804" r="10906" t="0"/>
          <a:stretch/>
        </p:blipFill>
        <p:spPr>
          <a:xfrm rot="-5400000">
            <a:off x="2015139" y="-1379281"/>
            <a:ext cx="5113728" cy="790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 rot="-5400000">
            <a:off x="1964174" y="-1308522"/>
            <a:ext cx="5115149" cy="77321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9038" r="4050" t="0"/>
          <a:stretch/>
        </p:blipFill>
        <p:spPr>
          <a:xfrm rot="-5400000">
            <a:off x="2022540" y="-1339578"/>
            <a:ext cx="5098925" cy="782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9351" r="12462" t="0"/>
          <a:stretch/>
        </p:blipFill>
        <p:spPr>
          <a:xfrm rot="-5400000">
            <a:off x="2026513" y="-1769138"/>
            <a:ext cx="5090972" cy="868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9037" r="15267" t="0"/>
          <a:stretch/>
        </p:blipFill>
        <p:spPr>
          <a:xfrm rot="-5400000">
            <a:off x="2017449" y="-1949906"/>
            <a:ext cx="5121378" cy="902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7069" r="6193" t="0"/>
          <a:stretch/>
        </p:blipFill>
        <p:spPr>
          <a:xfrm rot="-5400000">
            <a:off x="2009574" y="-1272060"/>
            <a:ext cx="5001174" cy="768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9996" r="9707" t="0"/>
          <a:stretch/>
        </p:blipFill>
        <p:spPr>
          <a:xfrm rot="-5400000">
            <a:off x="2063253" y="-1594237"/>
            <a:ext cx="5017496" cy="83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6853" r="7792" t="0"/>
          <a:stretch/>
        </p:blipFill>
        <p:spPr>
          <a:xfrm rot="-5400000">
            <a:off x="2019349" y="-1415947"/>
            <a:ext cx="5105298" cy="797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4057" r="4359" t="0"/>
          <a:stretch/>
        </p:blipFill>
        <p:spPr>
          <a:xfrm rot="-5400000">
            <a:off x="1940414" y="-1170003"/>
            <a:ext cx="5140074" cy="748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