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3AFEBD-BA55-1241-7AF7-424C5326E8BD}" v="281" dt="2020-03-23T09:04:15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81030" autoAdjust="0"/>
  </p:normalViewPr>
  <p:slideViewPr>
    <p:cSldViewPr snapToGrid="0">
      <p:cViewPr varScale="1">
        <p:scale>
          <a:sx n="66" d="100"/>
          <a:sy n="66" d="100"/>
        </p:scale>
        <p:origin x="109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45166-3915-464A-A9D4-B0197408DDF5}" type="datetimeFigureOut">
              <a:rPr lang="en-US"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EEC4B-B171-47A1-BF0D-7EED32B76F1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43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Drag the day of the week and the taste of the day into the box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Taste and smell the Pineapple if available.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EC4B-B171-47A1-BF0D-7EED32B76F1E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47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Turn the lights off and make a relaxing setting. Scrunch any materials available.</a:t>
            </a:r>
          </a:p>
          <a:p>
            <a:r>
              <a:rPr lang="en-US" dirty="0">
                <a:cs typeface="Calibri"/>
              </a:rPr>
              <a:t>Also stand up and sit down (big to small).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EC4B-B171-47A1-BF0D-7EED32B76F1E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67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This slide is suitable for SO, TI, HP, BG and 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EC4B-B171-47A1-BF0D-7EED32B76F1E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82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EC4B-B171-47A1-BF0D-7EED32B76F1E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1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Science and Technology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EC4B-B171-47A1-BF0D-7EED32B76F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SoXrR2Xec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B2C5AF-CC83-4246-8090-DD2566ED98A4}"/>
              </a:ext>
            </a:extLst>
          </p:cNvPr>
          <p:cNvSpPr/>
          <p:nvPr/>
        </p:nvSpPr>
        <p:spPr>
          <a:xfrm>
            <a:off x="4914900" y="390525"/>
            <a:ext cx="4895850" cy="38100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clock, drawing&#10;&#10;Description generated with very high confidence">
            <a:extLst>
              <a:ext uri="{FF2B5EF4-FFF2-40B4-BE49-F238E27FC236}">
                <a16:creationId xmlns:a16="http://schemas.microsoft.com/office/drawing/2014/main" id="{28BABBBC-43F6-4ED5-8EEC-DD91D0809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3" y="4605338"/>
            <a:ext cx="2219325" cy="1943100"/>
          </a:xfrm>
          <a:prstGeom prst="rect">
            <a:avLst/>
          </a:prstGeom>
        </p:spPr>
      </p:pic>
      <p:pic>
        <p:nvPicPr>
          <p:cNvPr id="8" name="Picture 8" descr="A picture containing object, clock, black, white&#10;&#10;Description generated with very high confidence">
            <a:extLst>
              <a:ext uri="{FF2B5EF4-FFF2-40B4-BE49-F238E27FC236}">
                <a16:creationId xmlns:a16="http://schemas.microsoft.com/office/drawing/2014/main" id="{351F6122-731F-4BD8-9761-80EF43425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450" y="4719638"/>
            <a:ext cx="1847850" cy="1828800"/>
          </a:xfrm>
          <a:prstGeom prst="rect">
            <a:avLst/>
          </a:prstGeom>
        </p:spPr>
      </p:pic>
      <p:pic>
        <p:nvPicPr>
          <p:cNvPr id="10" name="Picture 10" descr="A picture containing object, clock, drawing, white&#10;&#10;Description generated with very high confidence">
            <a:extLst>
              <a:ext uri="{FF2B5EF4-FFF2-40B4-BE49-F238E27FC236}">
                <a16:creationId xmlns:a16="http://schemas.microsoft.com/office/drawing/2014/main" id="{7BD831F0-586B-4D5C-AEBA-21DD84CF7F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6300" y="4776788"/>
            <a:ext cx="1895475" cy="1828800"/>
          </a:xfrm>
          <a:prstGeom prst="rect">
            <a:avLst/>
          </a:prstGeom>
        </p:spPr>
      </p:pic>
      <p:pic>
        <p:nvPicPr>
          <p:cNvPr id="12" name="Picture 12" descr="A close up of a clock&#10;&#10;Description generated with high confidence">
            <a:extLst>
              <a:ext uri="{FF2B5EF4-FFF2-40B4-BE49-F238E27FC236}">
                <a16:creationId xmlns:a16="http://schemas.microsoft.com/office/drawing/2014/main" id="{56A312B7-16A1-449C-947B-E4F99F2A11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8938" y="4781550"/>
            <a:ext cx="1885950" cy="1828800"/>
          </a:xfrm>
          <a:prstGeom prst="rect">
            <a:avLst/>
          </a:prstGeom>
        </p:spPr>
      </p:pic>
      <p:pic>
        <p:nvPicPr>
          <p:cNvPr id="14" name="Picture 14" descr="A picture containing object, clock, drawing&#10;&#10;Description generated with very high confidence">
            <a:extLst>
              <a:ext uri="{FF2B5EF4-FFF2-40B4-BE49-F238E27FC236}">
                <a16:creationId xmlns:a16="http://schemas.microsoft.com/office/drawing/2014/main" id="{BF08ED1B-744B-453B-AACF-08C121A647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4925" y="4781550"/>
            <a:ext cx="1771650" cy="1828800"/>
          </a:xfrm>
          <a:prstGeom prst="rect">
            <a:avLst/>
          </a:prstGeom>
        </p:spPr>
      </p:pic>
      <p:pic>
        <p:nvPicPr>
          <p:cNvPr id="16" name="Picture 16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21DF2E5D-01E8-4C67-97F0-7B8BAEDC9F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663" y="566738"/>
            <a:ext cx="1000125" cy="101917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8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C0CD10C-6194-4DB4-B76A-B5460F76D9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2213" y="566738"/>
            <a:ext cx="1000125" cy="1019175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20" name="Picture 20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E597A9FF-B111-4EEB-ADC3-D20A1244C5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1638" y="1909763"/>
            <a:ext cx="790575" cy="101917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22" name="Picture 2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E4B5485A-2CF3-431E-8CDF-F50CF186EB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025" y="3195638"/>
            <a:ext cx="1009650" cy="100012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24" name="Picture 24" descr="A picture containing weapon, window&#10;&#10;Description generated with very high confidence">
            <a:extLst>
              <a:ext uri="{FF2B5EF4-FFF2-40B4-BE49-F238E27FC236}">
                <a16:creationId xmlns:a16="http://schemas.microsoft.com/office/drawing/2014/main" id="{61CA868D-DB49-4319-AA58-7DFA39594A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95575" y="3195638"/>
            <a:ext cx="895350" cy="904875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1F243A-9923-41B9-A2B2-2A9CDAD4F0A9}"/>
              </a:ext>
            </a:extLst>
          </p:cNvPr>
          <p:cNvSpPr txBox="1"/>
          <p:nvPr/>
        </p:nvSpPr>
        <p:spPr>
          <a:xfrm>
            <a:off x="4178490" y="5304429"/>
            <a:ext cx="56319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hlinkClick r:id="rId3"/>
              </a:rPr>
              <a:t>https://www.youtube.com/watch?v=LSoXrR2Xec4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FBD1D8-4BF9-41BF-9F7A-D238953FFD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82" t="18518" r="33835" b="22653"/>
          <a:stretch/>
        </p:blipFill>
        <p:spPr>
          <a:xfrm>
            <a:off x="3484879" y="487680"/>
            <a:ext cx="8433587" cy="46837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DC2113-F76E-4A2E-8C55-7D92F8D54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367" y="1577180"/>
            <a:ext cx="2321407" cy="2302456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701150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DFF132-F8BF-4F1C-99AF-54A480FFFFEF}"/>
              </a:ext>
            </a:extLst>
          </p:cNvPr>
          <p:cNvSpPr/>
          <p:nvPr/>
        </p:nvSpPr>
        <p:spPr>
          <a:xfrm>
            <a:off x="3432413" y="276368"/>
            <a:ext cx="5106535" cy="4014715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D48B62-9504-433C-A8E6-4B1860676EB0}"/>
              </a:ext>
            </a:extLst>
          </p:cNvPr>
          <p:cNvSpPr txBox="1"/>
          <p:nvPr/>
        </p:nvSpPr>
        <p:spPr>
          <a:xfrm>
            <a:off x="391236" y="516339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HP, TI, SO, BS and BG- Drag the red items into the box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73EA01-33ED-4811-B976-5EBFB231C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12" y="4651917"/>
            <a:ext cx="1960756" cy="1960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CCF345-6FA9-4D6C-A884-CEC071BB2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463" y="4406590"/>
            <a:ext cx="2451410" cy="2451410"/>
          </a:xfrm>
          <a:prstGeom prst="rect">
            <a:avLst/>
          </a:prstGeom>
        </p:spPr>
      </p:pic>
      <p:pic>
        <p:nvPicPr>
          <p:cNvPr id="1026" name="Picture 2" descr="Image result for yellow duck">
            <a:extLst>
              <a:ext uri="{FF2B5EF4-FFF2-40B4-BE49-F238E27FC236}">
                <a16:creationId xmlns:a16="http://schemas.microsoft.com/office/drawing/2014/main" id="{E5B87363-49D7-42AA-A6B4-85EF0508C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925" y="4149670"/>
            <a:ext cx="2451411" cy="245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225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DFF132-F8BF-4F1C-99AF-54A480FFFFEF}"/>
              </a:ext>
            </a:extLst>
          </p:cNvPr>
          <p:cNvSpPr/>
          <p:nvPr/>
        </p:nvSpPr>
        <p:spPr>
          <a:xfrm>
            <a:off x="3432413" y="276368"/>
            <a:ext cx="5106535" cy="4014715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D48B62-9504-433C-A8E6-4B1860676EB0}"/>
              </a:ext>
            </a:extLst>
          </p:cNvPr>
          <p:cNvSpPr txBox="1"/>
          <p:nvPr/>
        </p:nvSpPr>
        <p:spPr>
          <a:xfrm>
            <a:off x="391236" y="516339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ML, JM and AM- Drag the red items into the box</a:t>
            </a:r>
          </a:p>
        </p:txBody>
      </p:sp>
      <p:pic>
        <p:nvPicPr>
          <p:cNvPr id="5" name="Picture 6" descr="A green apple&#10;&#10;Description generated with high confidence">
            <a:extLst>
              <a:ext uri="{FF2B5EF4-FFF2-40B4-BE49-F238E27FC236}">
                <a16:creationId xmlns:a16="http://schemas.microsoft.com/office/drawing/2014/main" id="{4F761AF5-4A5D-49D2-8B21-FFBB905C97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29" r="-415" b="-625"/>
          <a:stretch/>
        </p:blipFill>
        <p:spPr>
          <a:xfrm>
            <a:off x="8682251" y="4497828"/>
            <a:ext cx="2116850" cy="2241002"/>
          </a:xfrm>
          <a:prstGeom prst="rect">
            <a:avLst/>
          </a:prstGeom>
        </p:spPr>
      </p:pic>
      <p:pic>
        <p:nvPicPr>
          <p:cNvPr id="9" name="Picture 9" descr="An orange cut in half&#10;&#10;Description generated with very high confidence">
            <a:extLst>
              <a:ext uri="{FF2B5EF4-FFF2-40B4-BE49-F238E27FC236}">
                <a16:creationId xmlns:a16="http://schemas.microsoft.com/office/drawing/2014/main" id="{C612EEBE-570C-4E69-BCC7-9FEA9A22B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893" y="4561195"/>
            <a:ext cx="2743200" cy="205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3A8380-5303-4812-8939-750F11BEB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236" y="4654132"/>
            <a:ext cx="1956986" cy="19630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C50141-5CBA-46A6-BE63-B67800FF9F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706" y="4410271"/>
            <a:ext cx="2450804" cy="24508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300DD9-04D6-41CF-8D79-E515F58392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6842" y="1840279"/>
            <a:ext cx="2450804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25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8976F-6C59-4A70-BAFB-578937F47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71" y="230873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Science &amp; Technology- Purple Mash- explore any activity!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700" dirty="0"/>
              <a:t>‘Go to schools portal’- type in Ty Gwyn Special School</a:t>
            </a:r>
            <a:br>
              <a:rPr lang="en-US" sz="2700" dirty="0"/>
            </a:br>
            <a:br>
              <a:rPr lang="en-US" sz="2700" dirty="0"/>
            </a:br>
            <a:r>
              <a:rPr lang="en-US" sz="2700" dirty="0"/>
              <a:t>Log in- Username- </a:t>
            </a:r>
            <a:r>
              <a:rPr lang="en-US" sz="2700" dirty="0" err="1"/>
              <a:t>tasneemi</a:t>
            </a:r>
            <a:r>
              <a:rPr lang="en-US" sz="2700" dirty="0"/>
              <a:t>   Password- 41</a:t>
            </a: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r>
              <a:rPr lang="en-US" sz="2700" dirty="0"/>
              <a:t>Go to ‘Mini Mash’ and explore any of the activities</a:t>
            </a:r>
            <a:br>
              <a:rPr lang="en-US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3CB558-8D4E-4C42-90E4-4B39893EA3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02"/>
          <a:stretch/>
        </p:blipFill>
        <p:spPr>
          <a:xfrm>
            <a:off x="6834851" y="3729941"/>
            <a:ext cx="4935828" cy="270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92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121</Words>
  <Application>Microsoft Office PowerPoint</Application>
  <PresentationFormat>Widescreen</PresentationFormat>
  <Paragraphs>16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Science &amp; Technology- Purple Mash- explore any activity!   ‘Go to schools portal’- type in Ty Gwyn Special School  Log in- Username- tasneemi   Password- 41   Go to ‘Mini Mash’ and explore any of the activities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Taylor</dc:creator>
  <cp:lastModifiedBy>Lloyd Taylor</cp:lastModifiedBy>
  <cp:revision>167</cp:revision>
  <dcterms:created xsi:type="dcterms:W3CDTF">2020-03-23T08:35:44Z</dcterms:created>
  <dcterms:modified xsi:type="dcterms:W3CDTF">2020-03-23T09:53:00Z</dcterms:modified>
</cp:coreProperties>
</file>