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3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3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87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3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718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07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48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00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452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83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42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3A6301C-3FE7-483D-BED1-8C60656EA961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B4A6F19F-C6E8-4448-B48B-885D2520F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902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38" y="116632"/>
            <a:ext cx="7183355" cy="661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08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14300"/>
            <a:ext cx="753427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04B13-09ED-4D4B-B32C-53204AE955DE}"/>
              </a:ext>
            </a:extLst>
          </p:cNvPr>
          <p:cNvSpPr txBox="1"/>
          <p:nvPr/>
        </p:nvSpPr>
        <p:spPr>
          <a:xfrm>
            <a:off x="107504" y="59492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Wizard hat / picture of wizard hat</a:t>
            </a:r>
          </a:p>
        </p:txBody>
      </p:sp>
    </p:spTree>
    <p:extLst>
      <p:ext uri="{BB962C8B-B14F-4D97-AF65-F5344CB8AC3E}">
        <p14:creationId xmlns:p14="http://schemas.microsoft.com/office/powerpoint/2010/main" val="373111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42875"/>
            <a:ext cx="727710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B1986-A069-4133-B34C-58FB9FD0BBC0}"/>
              </a:ext>
            </a:extLst>
          </p:cNvPr>
          <p:cNvSpPr txBox="1"/>
          <p:nvPr/>
        </p:nvSpPr>
        <p:spPr>
          <a:xfrm>
            <a:off x="107504" y="59492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Black material</a:t>
            </a:r>
          </a:p>
        </p:txBody>
      </p:sp>
    </p:spTree>
    <p:extLst>
      <p:ext uri="{BB962C8B-B14F-4D97-AF65-F5344CB8AC3E}">
        <p14:creationId xmlns:p14="http://schemas.microsoft.com/office/powerpoint/2010/main" val="405865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52413"/>
            <a:ext cx="8134350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6B1AD-9D5C-4055-A48C-9E728A9BD992}"/>
              </a:ext>
            </a:extLst>
          </p:cNvPr>
          <p:cNvSpPr txBox="1"/>
          <p:nvPr/>
        </p:nvSpPr>
        <p:spPr>
          <a:xfrm>
            <a:off x="107504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Fake flower</a:t>
            </a:r>
          </a:p>
        </p:txBody>
      </p:sp>
    </p:spTree>
    <p:extLst>
      <p:ext uri="{BB962C8B-B14F-4D97-AF65-F5344CB8AC3E}">
        <p14:creationId xmlns:p14="http://schemas.microsoft.com/office/powerpoint/2010/main" val="1908033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780310" cy="51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27623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For days he tunnels, twists and winds, but all the treasure that he finds,</a:t>
            </a:r>
          </a:p>
          <a:p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Is two small buttons, half a cork, a toffee and a plastic fork.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E2D6F-50AC-4DCD-BB79-E46F4A7C3B68}"/>
              </a:ext>
            </a:extLst>
          </p:cNvPr>
          <p:cNvSpPr txBox="1"/>
          <p:nvPr/>
        </p:nvSpPr>
        <p:spPr>
          <a:xfrm>
            <a:off x="146795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</a:t>
            </a:r>
          </a:p>
          <a:p>
            <a:r>
              <a:rPr lang="en-GB" b="1" dirty="0"/>
              <a:t>Soil </a:t>
            </a:r>
          </a:p>
        </p:txBody>
      </p:sp>
    </p:spTree>
    <p:extLst>
      <p:ext uri="{BB962C8B-B14F-4D97-AF65-F5344CB8AC3E}">
        <p14:creationId xmlns:p14="http://schemas.microsoft.com/office/powerpoint/2010/main" val="80224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39"/>
            <a:ext cx="6912768" cy="50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5263836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The lizard flicks and angry tail. “Have one last try, and if you fail,</a:t>
            </a:r>
          </a:p>
          <a:p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To find that treasure down below, I’ll feed you to my hungry crow.”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AE519-8421-4D1A-AB88-2650D280BA55}"/>
              </a:ext>
            </a:extLst>
          </p:cNvPr>
          <p:cNvSpPr txBox="1"/>
          <p:nvPr/>
        </p:nvSpPr>
        <p:spPr>
          <a:xfrm>
            <a:off x="73249" y="30150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</a:t>
            </a:r>
          </a:p>
          <a:p>
            <a:r>
              <a:rPr lang="en-GB" b="1" dirty="0"/>
              <a:t>Soil </a:t>
            </a:r>
          </a:p>
        </p:txBody>
      </p:sp>
    </p:spTree>
    <p:extLst>
      <p:ext uri="{BB962C8B-B14F-4D97-AF65-F5344CB8AC3E}">
        <p14:creationId xmlns:p14="http://schemas.microsoft.com/office/powerpoint/2010/main" val="2422715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0975"/>
            <a:ext cx="6896100" cy="649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D4906-6A81-47B7-9453-C371597247D8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395361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3825"/>
            <a:ext cx="7200900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134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33350"/>
            <a:ext cx="737235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9E36A6-9D73-4720-87C5-71B70E6F72F3}"/>
              </a:ext>
            </a:extLst>
          </p:cNvPr>
          <p:cNvSpPr txBox="1"/>
          <p:nvPr/>
        </p:nvSpPr>
        <p:spPr>
          <a:xfrm>
            <a:off x="107504" y="59492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Honey to smell</a:t>
            </a:r>
          </a:p>
        </p:txBody>
      </p:sp>
    </p:spTree>
    <p:extLst>
      <p:ext uri="{BB962C8B-B14F-4D97-AF65-F5344CB8AC3E}">
        <p14:creationId xmlns:p14="http://schemas.microsoft.com/office/powerpoint/2010/main" val="3191006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85725"/>
            <a:ext cx="7115175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20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23825"/>
            <a:ext cx="72485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DD8E0-9ED9-48F7-A1FC-09E7D5CE83C3}"/>
              </a:ext>
            </a:extLst>
          </p:cNvPr>
          <p:cNvSpPr txBox="1"/>
          <p:nvPr/>
        </p:nvSpPr>
        <p:spPr>
          <a:xfrm>
            <a:off x="107504" y="636099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Spider</a:t>
            </a:r>
          </a:p>
        </p:txBody>
      </p:sp>
    </p:spTree>
    <p:extLst>
      <p:ext uri="{BB962C8B-B14F-4D97-AF65-F5344CB8AC3E}">
        <p14:creationId xmlns:p14="http://schemas.microsoft.com/office/powerpoint/2010/main" val="33637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95250"/>
            <a:ext cx="73247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A1354-1100-4023-8F73-4011BDDA4617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173672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33350"/>
            <a:ext cx="7134225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ADAB8-AA84-4EF6-92D1-E7DA48FFC9A9}"/>
              </a:ext>
            </a:extLst>
          </p:cNvPr>
          <p:cNvSpPr txBox="1"/>
          <p:nvPr/>
        </p:nvSpPr>
        <p:spPr>
          <a:xfrm>
            <a:off x="107504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cotton wool</a:t>
            </a:r>
          </a:p>
        </p:txBody>
      </p:sp>
    </p:spTree>
    <p:extLst>
      <p:ext uri="{BB962C8B-B14F-4D97-AF65-F5344CB8AC3E}">
        <p14:creationId xmlns:p14="http://schemas.microsoft.com/office/powerpoint/2010/main" val="4115778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2388"/>
            <a:ext cx="74771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827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9063"/>
            <a:ext cx="7543800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B34490-F011-4AEC-A0D1-427AE1685066}"/>
              </a:ext>
            </a:extLst>
          </p:cNvPr>
          <p:cNvSpPr txBox="1"/>
          <p:nvPr/>
        </p:nvSpPr>
        <p:spPr>
          <a:xfrm>
            <a:off x="107504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Drum or clap</a:t>
            </a:r>
          </a:p>
        </p:txBody>
      </p:sp>
    </p:spTree>
    <p:extLst>
      <p:ext uri="{BB962C8B-B14F-4D97-AF65-F5344CB8AC3E}">
        <p14:creationId xmlns:p14="http://schemas.microsoft.com/office/powerpoint/2010/main" val="2263558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/>
          <a:stretch/>
        </p:blipFill>
        <p:spPr bwMode="auto">
          <a:xfrm>
            <a:off x="2503714" y="157163"/>
            <a:ext cx="4235224" cy="65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02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8640"/>
            <a:ext cx="5832648" cy="64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98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0488"/>
            <a:ext cx="8429625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65CAF6-01C4-4836-8501-E47F3501629D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2338477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47650"/>
            <a:ext cx="7172325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137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89" y="161295"/>
            <a:ext cx="7250011" cy="658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421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9062"/>
            <a:ext cx="6480720" cy="4343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60289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“</a:t>
            </a:r>
            <a:r>
              <a:rPr lang="en-GB" sz="2400" dirty="0" err="1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 is super long. </a:t>
            </a:r>
            <a:r>
              <a:rPr lang="en-GB" sz="2400" dirty="0" err="1">
                <a:solidFill>
                  <a:schemeClr val="bg1"/>
                </a:solidFill>
                <a:latin typeface="SassoonCRInfant" pitchFamily="2" charset="0"/>
              </a:rPr>
              <a:t>Superworm</a:t>
            </a:r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 is super strong.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Watch him wiggle! See him squirm! Hip, hip, hooray for SUPERWORM!”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7639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Then toads and beetles, bees and bugs, brother snails and sister slugs,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SassoonCRInfant" pitchFamily="2" charset="0"/>
              </a:rPr>
              <a:t>Uncle ant and earwig aunt, clap and cheer and chant this chant…</a:t>
            </a:r>
          </a:p>
        </p:txBody>
      </p:sp>
    </p:spTree>
    <p:extLst>
      <p:ext uri="{BB962C8B-B14F-4D97-AF65-F5344CB8AC3E}">
        <p14:creationId xmlns:p14="http://schemas.microsoft.com/office/powerpoint/2010/main" val="171596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344816" cy="64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436FE-27DC-4FBC-AC97-22F2DC555DE7}"/>
              </a:ext>
            </a:extLst>
          </p:cNvPr>
          <p:cNvSpPr txBox="1"/>
          <p:nvPr/>
        </p:nvSpPr>
        <p:spPr>
          <a:xfrm>
            <a:off x="107504" y="59492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Resource: Frog toy or picture</a:t>
            </a:r>
          </a:p>
        </p:txBody>
      </p:sp>
    </p:spTree>
    <p:extLst>
      <p:ext uri="{BB962C8B-B14F-4D97-AF65-F5344CB8AC3E}">
        <p14:creationId xmlns:p14="http://schemas.microsoft.com/office/powerpoint/2010/main" val="341151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19063"/>
            <a:ext cx="7458075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FAA7B6-259A-430D-8764-77DCC521E00B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233533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61913"/>
            <a:ext cx="7581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4F3817-14EC-4AF1-B9A6-252143EA5A2E}"/>
              </a:ext>
            </a:extLst>
          </p:cNvPr>
          <p:cNvSpPr txBox="1"/>
          <p:nvPr/>
        </p:nvSpPr>
        <p:spPr>
          <a:xfrm>
            <a:off x="107504" y="594928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Resource: honey to smell</a:t>
            </a:r>
          </a:p>
        </p:txBody>
      </p:sp>
    </p:spTree>
    <p:extLst>
      <p:ext uri="{BB962C8B-B14F-4D97-AF65-F5344CB8AC3E}">
        <p14:creationId xmlns:p14="http://schemas.microsoft.com/office/powerpoint/2010/main" val="1738653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1913"/>
            <a:ext cx="720090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25DA9-748B-4046-A7FC-0B03F50D5CEB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188954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288"/>
            <a:ext cx="757237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947293-BD45-4D08-8EAD-3F8F678555D3}"/>
              </a:ext>
            </a:extLst>
          </p:cNvPr>
          <p:cNvSpPr txBox="1"/>
          <p:nvPr/>
        </p:nvSpPr>
        <p:spPr>
          <a:xfrm>
            <a:off x="5580112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water spray</a:t>
            </a:r>
          </a:p>
        </p:txBody>
      </p:sp>
    </p:spTree>
    <p:extLst>
      <p:ext uri="{BB962C8B-B14F-4D97-AF65-F5344CB8AC3E}">
        <p14:creationId xmlns:p14="http://schemas.microsoft.com/office/powerpoint/2010/main" val="78167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52388"/>
            <a:ext cx="7362825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4C93E9-DD01-4AD1-8E15-CB18BE0D5796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406240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9050"/>
            <a:ext cx="75057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58700-5EE8-4C27-9BA6-6D1ED2CEAB1A}"/>
              </a:ext>
            </a:extLst>
          </p:cNvPr>
          <p:cNvSpPr txBox="1"/>
          <p:nvPr/>
        </p:nvSpPr>
        <p:spPr>
          <a:xfrm>
            <a:off x="107504" y="594928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Resource: Stuff a sock with cotton wool to make a worm</a:t>
            </a:r>
          </a:p>
        </p:txBody>
      </p:sp>
    </p:spTree>
    <p:extLst>
      <p:ext uri="{BB962C8B-B14F-4D97-AF65-F5344CB8AC3E}">
        <p14:creationId xmlns:p14="http://schemas.microsoft.com/office/powerpoint/2010/main" val="3489353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26</TotalTime>
  <Words>261</Words>
  <Application>Microsoft Office PowerPoint</Application>
  <PresentationFormat>On-screen Show (4:3)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Corbel</vt:lpstr>
      <vt:lpstr>SassoonCRInfant</vt:lpstr>
      <vt:lpstr>Wingdings</vt:lpstr>
      <vt:lpstr>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7hills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B.Partridge</dc:creator>
  <cp:lastModifiedBy>Charlotte Pittaway</cp:lastModifiedBy>
  <cp:revision>5</cp:revision>
  <dcterms:created xsi:type="dcterms:W3CDTF">2013-06-04T13:39:28Z</dcterms:created>
  <dcterms:modified xsi:type="dcterms:W3CDTF">2021-04-20T07:58:59Z</dcterms:modified>
</cp:coreProperties>
</file>