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25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6E7-757B-4351-A493-4AEF18AA81F7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E216-5C0F-4502-ADA3-3AD80561D8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304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6E7-757B-4351-A493-4AEF18AA81F7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E216-5C0F-4502-ADA3-3AD80561D8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61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6E7-757B-4351-A493-4AEF18AA81F7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E216-5C0F-4502-ADA3-3AD80561D8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51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6E7-757B-4351-A493-4AEF18AA81F7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E216-5C0F-4502-ADA3-3AD80561D8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2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6E7-757B-4351-A493-4AEF18AA81F7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E216-5C0F-4502-ADA3-3AD80561D8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49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6E7-757B-4351-A493-4AEF18AA81F7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E216-5C0F-4502-ADA3-3AD80561D8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08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6E7-757B-4351-A493-4AEF18AA81F7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E216-5C0F-4502-ADA3-3AD80561D8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699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6E7-757B-4351-A493-4AEF18AA81F7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E216-5C0F-4502-ADA3-3AD80561D8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932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6E7-757B-4351-A493-4AEF18AA81F7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E216-5C0F-4502-ADA3-3AD80561D8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6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6E7-757B-4351-A493-4AEF18AA81F7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E216-5C0F-4502-ADA3-3AD80561D8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61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6E7-757B-4351-A493-4AEF18AA81F7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E216-5C0F-4502-ADA3-3AD80561D8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01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9B6E7-757B-4351-A493-4AEF18AA81F7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BE216-5C0F-4502-ADA3-3AD80561D8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160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03513-12F6-44E2-880B-9C037B74A6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C13C37-91DB-4DB5-8E60-769CD10B4A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7CB68F-1456-4B0F-903B-EA6339732C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3" t="45794" r="61413" b="10224"/>
          <a:stretch/>
        </p:blipFill>
        <p:spPr>
          <a:xfrm>
            <a:off x="1120177" y="310377"/>
            <a:ext cx="4725345" cy="33698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04E36C-C891-41A5-A2E1-9E02B7244F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74" t="56018" r="60652" b="9150"/>
          <a:stretch/>
        </p:blipFill>
        <p:spPr>
          <a:xfrm>
            <a:off x="1120177" y="4185573"/>
            <a:ext cx="4669484" cy="26372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7B91A8-0AB2-465F-9EBE-B25B117C6B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168" r="61522" b="25399"/>
          <a:stretch/>
        </p:blipFill>
        <p:spPr>
          <a:xfrm>
            <a:off x="0" y="7510248"/>
            <a:ext cx="6000750" cy="82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26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62311E8-D908-4B7A-BB95-FD77D5EAC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763883"/>
              </p:ext>
            </p:extLst>
          </p:nvPr>
        </p:nvGraphicFramePr>
        <p:xfrm>
          <a:off x="283843" y="780041"/>
          <a:ext cx="6193893" cy="9569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2433">
                  <a:extLst>
                    <a:ext uri="{9D8B030D-6E8A-4147-A177-3AD203B41FA5}">
                      <a16:colId xmlns:a16="http://schemas.microsoft.com/office/drawing/2014/main" val="3963250655"/>
                    </a:ext>
                  </a:extLst>
                </a:gridCol>
                <a:gridCol w="4631460">
                  <a:extLst>
                    <a:ext uri="{9D8B030D-6E8A-4147-A177-3AD203B41FA5}">
                      <a16:colId xmlns:a16="http://schemas.microsoft.com/office/drawing/2014/main" val="2181458973"/>
                    </a:ext>
                  </a:extLst>
                </a:gridCol>
              </a:tblGrid>
              <a:tr h="1112272">
                <a:tc>
                  <a:txBody>
                    <a:bodyPr/>
                    <a:lstStyle/>
                    <a:p>
                      <a:r>
                        <a:rPr lang="en-GB" sz="1600" dirty="0"/>
                        <a:t>The circle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One hand.  Clockwise or anti clockwise</a:t>
                      </a:r>
                    </a:p>
                    <a:p>
                      <a:r>
                        <a:rPr lang="en-GB" sz="1600" dirty="0"/>
                        <a:t>Large/ small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4098336412"/>
                  </a:ext>
                </a:extLst>
              </a:tr>
              <a:tr h="1008264">
                <a:tc>
                  <a:txBody>
                    <a:bodyPr/>
                    <a:lstStyle/>
                    <a:p>
                      <a:r>
                        <a:rPr lang="en-GB" sz="1600" dirty="0"/>
                        <a:t>The wave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One hand horizontal or vertical zigzag across back (can do two handed- pressing at same time)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4239162467"/>
                  </a:ext>
                </a:extLst>
              </a:tr>
              <a:tr h="1008185">
                <a:tc>
                  <a:txBody>
                    <a:bodyPr/>
                    <a:lstStyle/>
                    <a:p>
                      <a:r>
                        <a:rPr lang="en-GB" sz="1600" dirty="0"/>
                        <a:t>The fan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Two hands- start on shoulder blades and sweep both hands at same time down the back.  Can do the reverse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1360337943"/>
                  </a:ext>
                </a:extLst>
              </a:tr>
              <a:tr h="1112272">
                <a:tc>
                  <a:txBody>
                    <a:bodyPr/>
                    <a:lstStyle/>
                    <a:p>
                      <a:r>
                        <a:rPr lang="en-GB" sz="1600" dirty="0"/>
                        <a:t>The walk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Flat hands.  ‘Walk’ hands  one at a time up or down the back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2980692301"/>
                  </a:ext>
                </a:extLst>
              </a:tr>
              <a:tr h="910843">
                <a:tc>
                  <a:txBody>
                    <a:bodyPr/>
                    <a:lstStyle/>
                    <a:p>
                      <a:r>
                        <a:rPr lang="en-GB" sz="1600" dirty="0"/>
                        <a:t>The drum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Hands in loosely clenched fists, gently tap hands one after the other over the back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469582191"/>
                  </a:ext>
                </a:extLst>
              </a:tr>
              <a:tr h="797169">
                <a:tc>
                  <a:txBody>
                    <a:bodyPr/>
                    <a:lstStyle/>
                    <a:p>
                      <a:r>
                        <a:rPr lang="en-GB" sz="1600" dirty="0"/>
                        <a:t>The claw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Place hands into claw like shape and gently stroke down the back.  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3309958700"/>
                  </a:ext>
                </a:extLst>
              </a:tr>
              <a:tr h="937846">
                <a:tc>
                  <a:txBody>
                    <a:bodyPr/>
                    <a:lstStyle/>
                    <a:p>
                      <a:r>
                        <a:rPr lang="en-GB" sz="1600" dirty="0"/>
                        <a:t>The squeeze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Place both hands on top of shoulders, gently squeeze and release (repeat number of times).  Work down from shoulders to the arms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3240783961"/>
                  </a:ext>
                </a:extLst>
              </a:tr>
              <a:tr h="644412">
                <a:tc>
                  <a:txBody>
                    <a:bodyPr/>
                    <a:lstStyle/>
                    <a:p>
                      <a:r>
                        <a:rPr lang="en-GB" sz="1600" dirty="0"/>
                        <a:t>The bounce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Start with hands flat, gently bring finger tips together and move away from back (can also do on head and arms)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816871889"/>
                  </a:ext>
                </a:extLst>
              </a:tr>
              <a:tr h="644412">
                <a:tc>
                  <a:txBody>
                    <a:bodyPr/>
                    <a:lstStyle/>
                    <a:p>
                      <a:r>
                        <a:rPr lang="en-GB" sz="1600" dirty="0"/>
                        <a:t>The sprinkle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Spread hands out on back.  Lightly tap the pads of fingers together in a random pattern on the back (can also do arms)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855308846"/>
                  </a:ext>
                </a:extLst>
              </a:tr>
              <a:tr h="644412">
                <a:tc>
                  <a:txBody>
                    <a:bodyPr/>
                    <a:lstStyle/>
                    <a:p>
                      <a:r>
                        <a:rPr lang="en-GB" sz="1600" dirty="0"/>
                        <a:t>The calm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Place both hands flat onto back, head, shoulders or tops of arms and hold for as long as feels comfortable.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154687822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416C863-3DE5-429C-83B0-6633BA003C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7" t="80749" r="90434" b="10224"/>
          <a:stretch/>
        </p:blipFill>
        <p:spPr>
          <a:xfrm>
            <a:off x="1149000" y="6132467"/>
            <a:ext cx="619418" cy="6807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41B4F5-FFD5-42FA-85E6-194DAEB30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3" t="45794" r="90489" b="44240"/>
          <a:stretch/>
        </p:blipFill>
        <p:spPr>
          <a:xfrm>
            <a:off x="1013403" y="1000835"/>
            <a:ext cx="735221" cy="7359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788468-399C-4539-B1F6-A6FAAD4D8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6" t="55914" r="90326" b="36198"/>
          <a:stretch/>
        </p:blipFill>
        <p:spPr>
          <a:xfrm>
            <a:off x="1013403" y="2236361"/>
            <a:ext cx="755015" cy="5981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77529E-D5F4-409B-B954-648083EF65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3" t="64412" r="90326" b="27468"/>
          <a:stretch/>
        </p:blipFill>
        <p:spPr>
          <a:xfrm>
            <a:off x="993609" y="3139606"/>
            <a:ext cx="755015" cy="59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C730C4-73B5-4085-B137-9B61750687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3" t="72532" r="90326" b="18961"/>
          <a:stretch/>
        </p:blipFill>
        <p:spPr>
          <a:xfrm>
            <a:off x="856739" y="4237386"/>
            <a:ext cx="891885" cy="7404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DE3974-4E76-4659-B48A-866C851147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8" t="66110" r="90655" b="26477"/>
          <a:stretch/>
        </p:blipFill>
        <p:spPr>
          <a:xfrm>
            <a:off x="1104154" y="9694175"/>
            <a:ext cx="679939" cy="6549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33A786-6BD7-4AE6-A99B-027C15B641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74" t="56018" r="90108" b="34628"/>
          <a:stretch/>
        </p:blipFill>
        <p:spPr>
          <a:xfrm>
            <a:off x="1149000" y="5306230"/>
            <a:ext cx="619418" cy="6243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71423B-FDB6-482F-A4FE-3A72655ECD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74" t="73522" r="90607" b="17584"/>
          <a:stretch/>
        </p:blipFill>
        <p:spPr>
          <a:xfrm>
            <a:off x="1116467" y="7102663"/>
            <a:ext cx="529092" cy="5605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02B0DA-9542-4F14-A794-1DF9939E1A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74" t="82658" r="90108" b="9151"/>
          <a:stretch/>
        </p:blipFill>
        <p:spPr>
          <a:xfrm>
            <a:off x="1149000" y="8055458"/>
            <a:ext cx="635093" cy="5605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5B06B3-8D31-4DB7-9337-22528109A7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23" t="65431" r="61522" b="25399"/>
          <a:stretch/>
        </p:blipFill>
        <p:spPr>
          <a:xfrm>
            <a:off x="1030845" y="8835288"/>
            <a:ext cx="717779" cy="70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10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62311E8-D908-4B7A-BB95-FD77D5EAC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290434"/>
              </p:ext>
            </p:extLst>
          </p:nvPr>
        </p:nvGraphicFramePr>
        <p:xfrm>
          <a:off x="283843" y="780041"/>
          <a:ext cx="6193893" cy="112270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2433">
                  <a:extLst>
                    <a:ext uri="{9D8B030D-6E8A-4147-A177-3AD203B41FA5}">
                      <a16:colId xmlns:a16="http://schemas.microsoft.com/office/drawing/2014/main" val="3963250655"/>
                    </a:ext>
                  </a:extLst>
                </a:gridCol>
                <a:gridCol w="4631460">
                  <a:extLst>
                    <a:ext uri="{9D8B030D-6E8A-4147-A177-3AD203B41FA5}">
                      <a16:colId xmlns:a16="http://schemas.microsoft.com/office/drawing/2014/main" val="2181458973"/>
                    </a:ext>
                  </a:extLst>
                </a:gridCol>
              </a:tblGrid>
              <a:tr h="1112272">
                <a:tc>
                  <a:txBody>
                    <a:bodyPr/>
                    <a:lstStyle/>
                    <a:p>
                      <a:r>
                        <a:rPr lang="en-GB" sz="1600" dirty="0"/>
                        <a:t>The circle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The round, round sun rises in the sky.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1093249336"/>
                  </a:ext>
                </a:extLst>
              </a:tr>
              <a:tr h="1112272">
                <a:tc>
                  <a:txBody>
                    <a:bodyPr/>
                    <a:lstStyle/>
                    <a:p>
                      <a:r>
                        <a:rPr lang="en-GB" sz="1600" dirty="0"/>
                        <a:t>The fan (x3)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And the flowers grow one, two, three. 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4098336412"/>
                  </a:ext>
                </a:extLst>
              </a:tr>
              <a:tr h="1008264">
                <a:tc>
                  <a:txBody>
                    <a:bodyPr/>
                    <a:lstStyle/>
                    <a:p>
                      <a:r>
                        <a:rPr lang="en-GB" sz="1600" dirty="0"/>
                        <a:t>The calm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But one little flower is very tired.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4239162467"/>
                  </a:ext>
                </a:extLst>
              </a:tr>
              <a:tr h="1008185">
                <a:tc>
                  <a:txBody>
                    <a:bodyPr/>
                    <a:lstStyle/>
                    <a:p>
                      <a:r>
                        <a:rPr lang="en-GB" sz="1600" dirty="0"/>
                        <a:t>The circle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So the sun brings rays of light and hope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1360337943"/>
                  </a:ext>
                </a:extLst>
              </a:tr>
              <a:tr h="1112272">
                <a:tc>
                  <a:txBody>
                    <a:bodyPr/>
                    <a:lstStyle/>
                    <a:p>
                      <a:r>
                        <a:rPr lang="en-GB" sz="1600" dirty="0"/>
                        <a:t>The wave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The wind whispers songs of courage.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2980692301"/>
                  </a:ext>
                </a:extLst>
              </a:tr>
              <a:tr h="910843">
                <a:tc>
                  <a:txBody>
                    <a:bodyPr/>
                    <a:lstStyle/>
                    <a:p>
                      <a:r>
                        <a:rPr lang="en-GB" sz="1600" dirty="0"/>
                        <a:t>The sprinkle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And the rain sprinkles the little flower with strength.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469582191"/>
                  </a:ext>
                </a:extLst>
              </a:tr>
              <a:tr h="797169">
                <a:tc>
                  <a:txBody>
                    <a:bodyPr/>
                    <a:lstStyle/>
                    <a:p>
                      <a:r>
                        <a:rPr lang="en-GB" sz="1600" dirty="0"/>
                        <a:t>The circle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Every night the moon watches over the little flower.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3309958700"/>
                  </a:ext>
                </a:extLst>
              </a:tr>
              <a:tr h="937846">
                <a:tc>
                  <a:txBody>
                    <a:bodyPr/>
                    <a:lstStyle/>
                    <a:p>
                      <a:r>
                        <a:rPr lang="en-GB" sz="1600" dirty="0"/>
                        <a:t>The sprinkle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And the stars twinkle lightly in the darkness.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3240783961"/>
                  </a:ext>
                </a:extLst>
              </a:tr>
              <a:tr h="644412">
                <a:tc>
                  <a:txBody>
                    <a:bodyPr/>
                    <a:lstStyle/>
                    <a:p>
                      <a:r>
                        <a:rPr lang="en-GB" sz="1600" dirty="0"/>
                        <a:t>The calm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So the little flower can sleep very peacefully.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816871889"/>
                  </a:ext>
                </a:extLst>
              </a:tr>
              <a:tr h="644412">
                <a:tc>
                  <a:txBody>
                    <a:bodyPr/>
                    <a:lstStyle/>
                    <a:p>
                      <a:r>
                        <a:rPr lang="en-GB" sz="1600" dirty="0"/>
                        <a:t>The squeeze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Slowly the little flower gets stronger and stronger.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855308846"/>
                  </a:ext>
                </a:extLst>
              </a:tr>
              <a:tr h="644412">
                <a:tc>
                  <a:txBody>
                    <a:bodyPr/>
                    <a:lstStyle/>
                    <a:p>
                      <a:r>
                        <a:rPr lang="en-GB" sz="1600" dirty="0"/>
                        <a:t>The fan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It grows and grows in a field of colourful flowers.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2738146368"/>
                  </a:ext>
                </a:extLst>
              </a:tr>
              <a:tr h="644412">
                <a:tc>
                  <a:txBody>
                    <a:bodyPr/>
                    <a:lstStyle/>
                    <a:p>
                      <a:r>
                        <a:rPr lang="en-GB" sz="1600" dirty="0"/>
                        <a:t>The calm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And if you stop and look very carefully you will see that all of the flowers are smiling.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2776111437"/>
                  </a:ext>
                </a:extLst>
              </a:tr>
              <a:tr h="644412">
                <a:tc>
                  <a:txBody>
                    <a:bodyPr/>
                    <a:lstStyle/>
                    <a:p>
                      <a:r>
                        <a:rPr lang="en-GB" sz="1600" dirty="0"/>
                        <a:t>The circle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So smile and smile, all the flowers are happy today.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408974923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B41B4F5-FFD5-42FA-85E6-194DAEB30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3" t="45794" r="90489" b="44240"/>
          <a:stretch/>
        </p:blipFill>
        <p:spPr>
          <a:xfrm>
            <a:off x="1031631" y="1137746"/>
            <a:ext cx="735395" cy="7360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788468-399C-4539-B1F6-A6FAAD4D8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6" t="55914" r="90326" b="36198"/>
          <a:stretch/>
        </p:blipFill>
        <p:spPr>
          <a:xfrm>
            <a:off x="904609" y="5432457"/>
            <a:ext cx="755015" cy="5981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77529E-D5F4-409B-B954-648083EF65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8" t="65480" r="90326" b="27468"/>
          <a:stretch/>
        </p:blipFill>
        <p:spPr>
          <a:xfrm>
            <a:off x="991825" y="2231542"/>
            <a:ext cx="635093" cy="5196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DE3974-4E76-4659-B48A-866C851147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8" t="66110" r="90655" b="26477"/>
          <a:stretch/>
        </p:blipFill>
        <p:spPr>
          <a:xfrm>
            <a:off x="1077666" y="3354932"/>
            <a:ext cx="581958" cy="5605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71423B-FDB6-482F-A4FE-3A72655ECD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74" t="73522" r="90607" b="17584"/>
          <a:stretch/>
        </p:blipFill>
        <p:spPr>
          <a:xfrm>
            <a:off x="1464670" y="9440801"/>
            <a:ext cx="529092" cy="5605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5B06B3-8D31-4DB7-9337-22528109A7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23" t="65431" r="61522" b="25399"/>
          <a:stretch/>
        </p:blipFill>
        <p:spPr>
          <a:xfrm>
            <a:off x="1147123" y="6444446"/>
            <a:ext cx="635094" cy="6230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51C08E-AE32-4F30-A4AC-B036856E8801}"/>
              </a:ext>
            </a:extLst>
          </p:cNvPr>
          <p:cNvSpPr txBox="1"/>
          <p:nvPr/>
        </p:nvSpPr>
        <p:spPr>
          <a:xfrm>
            <a:off x="2366211" y="184666"/>
            <a:ext cx="3419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by One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E3580A5-3918-4987-A332-EC18EF5858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3" t="45794" r="90489" b="44240"/>
          <a:stretch/>
        </p:blipFill>
        <p:spPr>
          <a:xfrm>
            <a:off x="1046822" y="4332582"/>
            <a:ext cx="735395" cy="7360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C71600-1F06-41CE-9BEE-ED8930099F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7" t="47326" r="90489" b="44240"/>
          <a:stretch/>
        </p:blipFill>
        <p:spPr>
          <a:xfrm>
            <a:off x="1172616" y="7293555"/>
            <a:ext cx="609601" cy="6144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CDBC2E4-39B3-4BA2-BEBF-D8022E9F96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23" t="65431" r="61522" b="25399"/>
          <a:stretch/>
        </p:blipFill>
        <p:spPr>
          <a:xfrm>
            <a:off x="1158303" y="8156808"/>
            <a:ext cx="635094" cy="6230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B6128C-1D4B-4278-A6E4-44BD16FEB2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8" t="66110" r="90655" b="26477"/>
          <a:stretch/>
        </p:blipFill>
        <p:spPr>
          <a:xfrm>
            <a:off x="1368645" y="8866269"/>
            <a:ext cx="581958" cy="5605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0C1A59B-08A4-4CF1-9BF1-89913C965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8" t="65480" r="90326" b="27468"/>
          <a:stretch/>
        </p:blipFill>
        <p:spPr>
          <a:xfrm>
            <a:off x="1214330" y="10139822"/>
            <a:ext cx="635093" cy="5196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1BC77B-EEA5-4C4F-8F74-1437067FCB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8" t="66110" r="90655" b="26477"/>
          <a:stretch/>
        </p:blipFill>
        <p:spPr>
          <a:xfrm>
            <a:off x="1353075" y="10744035"/>
            <a:ext cx="581958" cy="5605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E75318-E9B6-47C5-8035-7019889D58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3" t="45794" r="90489" b="44240"/>
          <a:stretch/>
        </p:blipFill>
        <p:spPr>
          <a:xfrm>
            <a:off x="1258368" y="11340185"/>
            <a:ext cx="660926" cy="66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4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</TotalTime>
  <Words>377</Words>
  <Application>Microsoft Office PowerPoint</Application>
  <PresentationFormat>Widescreen</PresentationFormat>
  <Paragraphs>48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 Smith</dc:creator>
  <cp:lastModifiedBy>user</cp:lastModifiedBy>
  <cp:revision>14</cp:revision>
  <dcterms:created xsi:type="dcterms:W3CDTF">2019-01-04T16:10:27Z</dcterms:created>
  <dcterms:modified xsi:type="dcterms:W3CDTF">2021-09-02T10:46:46Z</dcterms:modified>
</cp:coreProperties>
</file>