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sldIdLst>
    <p:sldId id="256" r:id="rId5"/>
    <p:sldId id="257" r:id="rId6"/>
    <p:sldId id="258" r:id="rId7"/>
    <p:sldId id="259" r:id="rId8"/>
    <p:sldId id="260" r:id="rId9"/>
    <p:sldId id="26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75720" autoAdjust="0"/>
  </p:normalViewPr>
  <p:slideViewPr>
    <p:cSldViewPr snapToGrid="0">
      <p:cViewPr varScale="1">
        <p:scale>
          <a:sx n="59" d="100"/>
          <a:sy n="59" d="100"/>
        </p:scale>
        <p:origin x="1387"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604836-ADE2-4FF4-94CF-E2679FB1BEE0}" type="datetimeFigureOut">
              <a:rPr lang="en-US" smtClean="0"/>
              <a:t>3/18/2020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496708-8A67-408C-972B-F97F17001896}" type="slidenum">
              <a:rPr lang="en-US" smtClean="0"/>
              <a:t>‹#›</a:t>
            </a:fld>
            <a:endParaRPr lang="en-US"/>
          </a:p>
        </p:txBody>
      </p:sp>
    </p:spTree>
    <p:extLst>
      <p:ext uri="{BB962C8B-B14F-4D97-AF65-F5344CB8AC3E}">
        <p14:creationId xmlns:p14="http://schemas.microsoft.com/office/powerpoint/2010/main" val="3512129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Listen to the song and sing along. Bore Da </a:t>
            </a:r>
            <a:r>
              <a:rPr lang="en-US" dirty="0" err="1"/>
              <a:t>Ffrindiau</a:t>
            </a:r>
            <a:r>
              <a:rPr lang="en-US" dirty="0"/>
              <a:t> means Good Morning friends. How are we today? </a:t>
            </a:r>
          </a:p>
          <a:p>
            <a:r>
              <a:rPr lang="en-US" dirty="0"/>
              <a:t>Pupils are beginning to learn to express if they are happy or sad. </a:t>
            </a:r>
          </a:p>
        </p:txBody>
      </p:sp>
      <p:sp>
        <p:nvSpPr>
          <p:cNvPr id="4" name="Slide Number Placeholder 3"/>
          <p:cNvSpPr>
            <a:spLocks noGrp="1"/>
          </p:cNvSpPr>
          <p:nvPr>
            <p:ph type="sldNum" sz="quarter" idx="5"/>
          </p:nvPr>
        </p:nvSpPr>
        <p:spPr/>
        <p:txBody>
          <a:bodyPr/>
          <a:lstStyle/>
          <a:p>
            <a:fld id="{6C496708-8A67-408C-972B-F97F17001896}" type="slidenum">
              <a:rPr lang="en-US" smtClean="0"/>
              <a:t>2</a:t>
            </a:fld>
            <a:endParaRPr lang="en-US"/>
          </a:p>
        </p:txBody>
      </p:sp>
    </p:spTree>
    <p:extLst>
      <p:ext uri="{BB962C8B-B14F-4D97-AF65-F5344CB8AC3E}">
        <p14:creationId xmlns:p14="http://schemas.microsoft.com/office/powerpoint/2010/main" val="2399656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Draw a happy and a sad face on separate pieces of paper or on your hands. </a:t>
            </a:r>
            <a:r>
              <a:rPr lang="en-US" dirty="0" err="1"/>
              <a:t>Emphasise</a:t>
            </a:r>
            <a:r>
              <a:rPr lang="en-US" dirty="0"/>
              <a:t> different voices for happy and sad. Show the happy face with a happy voice. Repeat for sad face. Hold them both up together and ask the pupil to choose how they feel (might not be correct but they are learning to make a choice and respond to requests). Once they have made the choice, sing ‘If you’re happy and you know it’. </a:t>
            </a:r>
          </a:p>
        </p:txBody>
      </p:sp>
      <p:sp>
        <p:nvSpPr>
          <p:cNvPr id="4" name="Slide Number Placeholder 3"/>
          <p:cNvSpPr>
            <a:spLocks noGrp="1"/>
          </p:cNvSpPr>
          <p:nvPr>
            <p:ph type="sldNum" sz="quarter" idx="5"/>
          </p:nvPr>
        </p:nvSpPr>
        <p:spPr/>
        <p:txBody>
          <a:bodyPr/>
          <a:lstStyle/>
          <a:p>
            <a:fld id="{6C496708-8A67-408C-972B-F97F17001896}" type="slidenum">
              <a:rPr lang="en-US" smtClean="0"/>
              <a:t>3</a:t>
            </a:fld>
            <a:endParaRPr lang="en-US"/>
          </a:p>
        </p:txBody>
      </p:sp>
    </p:spTree>
    <p:extLst>
      <p:ext uri="{BB962C8B-B14F-4D97-AF65-F5344CB8AC3E}">
        <p14:creationId xmlns:p14="http://schemas.microsoft.com/office/powerpoint/2010/main" val="1976041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 to clean ourselves! </a:t>
            </a:r>
          </a:p>
          <a:p>
            <a:r>
              <a:rPr lang="en-US" dirty="0"/>
              <a:t>Play the song. First brush support your pupil brushing their teeth. You could even demonstrate on yourself. After they have brushed their teeth, support them washing their face and hands. Following this, you could brush your hair together. If you have a mirror available, let them look at themselves in the mirror. </a:t>
            </a:r>
          </a:p>
        </p:txBody>
      </p:sp>
      <p:sp>
        <p:nvSpPr>
          <p:cNvPr id="4" name="Slide Number Placeholder 3"/>
          <p:cNvSpPr>
            <a:spLocks noGrp="1"/>
          </p:cNvSpPr>
          <p:nvPr>
            <p:ph type="sldNum" sz="quarter" idx="5"/>
          </p:nvPr>
        </p:nvSpPr>
        <p:spPr/>
        <p:txBody>
          <a:bodyPr/>
          <a:lstStyle/>
          <a:p>
            <a:fld id="{6C496708-8A67-408C-972B-F97F17001896}" type="slidenum">
              <a:rPr lang="en-US" smtClean="0"/>
              <a:t>4</a:t>
            </a:fld>
            <a:endParaRPr lang="en-US"/>
          </a:p>
        </p:txBody>
      </p:sp>
    </p:spTree>
    <p:extLst>
      <p:ext uri="{BB962C8B-B14F-4D97-AF65-F5344CB8AC3E}">
        <p14:creationId xmlns:p14="http://schemas.microsoft.com/office/powerpoint/2010/main" val="744983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your home packs, you should have received </a:t>
            </a:r>
            <a:r>
              <a:rPr lang="en-US" dirty="0" err="1"/>
              <a:t>lolly</a:t>
            </a:r>
            <a:r>
              <a:rPr lang="en-US" dirty="0"/>
              <a:t> pop sticks with ducks and another set with old MacDonald. Allow the pupil to choose which song and then show them the correct set of lollypop sticks. As the animals are presented in Old Macdonald, show the lollypop stick and allow them to explore it. You could pause the song at intervals to make the sounds. For the Five Little Ducks, hold all 5 ducks in your hand or place them on the table. As the ducks begin to disappear, remove a duck at a time from the pupils visibility. </a:t>
            </a:r>
          </a:p>
          <a:p>
            <a:endParaRPr lang="en-US" dirty="0"/>
          </a:p>
          <a:p>
            <a:r>
              <a:rPr lang="en-US" dirty="0"/>
              <a:t>This section encourages choice making. </a:t>
            </a:r>
          </a:p>
          <a:p>
            <a:endParaRPr lang="en-US" dirty="0"/>
          </a:p>
          <a:p>
            <a:r>
              <a:rPr lang="en-US"/>
              <a:t>If you want to extend the learning, pupils can find the correct stick (ducks or animals) and then match it to the correct song, demonstrating they are aware of what the pictures represent. You could also allow the pupils to find the correct animal when the animal appears in the song. During Five Little Ducks, begin to encourage the pupil to remove a duck independently as they disappear in the song. </a:t>
            </a:r>
            <a:endParaRPr lang="en-US">
              <a:cs typeface="Calibri"/>
            </a:endParaRPr>
          </a:p>
        </p:txBody>
      </p:sp>
      <p:sp>
        <p:nvSpPr>
          <p:cNvPr id="4" name="Slide Number Placeholder 3"/>
          <p:cNvSpPr>
            <a:spLocks noGrp="1"/>
          </p:cNvSpPr>
          <p:nvPr>
            <p:ph type="sldNum" sz="quarter" idx="5"/>
          </p:nvPr>
        </p:nvSpPr>
        <p:spPr/>
        <p:txBody>
          <a:bodyPr/>
          <a:lstStyle/>
          <a:p>
            <a:fld id="{6C496708-8A67-408C-972B-F97F17001896}" type="slidenum">
              <a:rPr lang="en-US" smtClean="0"/>
              <a:t>5</a:t>
            </a:fld>
            <a:endParaRPr lang="en-US"/>
          </a:p>
        </p:txBody>
      </p:sp>
    </p:spTree>
    <p:extLst>
      <p:ext uri="{BB962C8B-B14F-4D97-AF65-F5344CB8AC3E}">
        <p14:creationId xmlns:p14="http://schemas.microsoft.com/office/powerpoint/2010/main" val="777364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Circle time has finished. </a:t>
            </a:r>
          </a:p>
        </p:txBody>
      </p:sp>
      <p:sp>
        <p:nvSpPr>
          <p:cNvPr id="4" name="Slide Number Placeholder 3"/>
          <p:cNvSpPr>
            <a:spLocks noGrp="1"/>
          </p:cNvSpPr>
          <p:nvPr>
            <p:ph type="sldNum" sz="quarter" idx="5"/>
          </p:nvPr>
        </p:nvSpPr>
        <p:spPr/>
        <p:txBody>
          <a:bodyPr/>
          <a:lstStyle/>
          <a:p>
            <a:fld id="{6C496708-8A67-408C-972B-F97F17001896}" type="slidenum">
              <a:rPr lang="en-US" smtClean="0"/>
              <a:t>6</a:t>
            </a:fld>
            <a:endParaRPr lang="en-US"/>
          </a:p>
        </p:txBody>
      </p:sp>
    </p:spTree>
    <p:extLst>
      <p:ext uri="{BB962C8B-B14F-4D97-AF65-F5344CB8AC3E}">
        <p14:creationId xmlns:p14="http://schemas.microsoft.com/office/powerpoint/2010/main" val="2936684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02AA2-7353-4DFB-AA32-BF42960D731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8C0FDDE-416C-48A2-BA5F-AB03FD49BD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7C7E45-ADDA-4999-8E8D-8850DDAA40EE}"/>
              </a:ext>
            </a:extLst>
          </p:cNvPr>
          <p:cNvSpPr>
            <a:spLocks noGrp="1"/>
          </p:cNvSpPr>
          <p:nvPr>
            <p:ph type="dt" sz="half" idx="10"/>
          </p:nvPr>
        </p:nvSpPr>
        <p:spPr/>
        <p:txBody>
          <a:bodyPr/>
          <a:lstStyle/>
          <a:p>
            <a:fld id="{CF134921-7FFC-43B8-A13A-592BF933B2E9}" type="datetimeFigureOut">
              <a:rPr lang="en-US" smtClean="0"/>
              <a:t>3/18/2020</a:t>
            </a:fld>
            <a:endParaRPr lang="en-US"/>
          </a:p>
        </p:txBody>
      </p:sp>
      <p:sp>
        <p:nvSpPr>
          <p:cNvPr id="5" name="Footer Placeholder 4">
            <a:extLst>
              <a:ext uri="{FF2B5EF4-FFF2-40B4-BE49-F238E27FC236}">
                <a16:creationId xmlns:a16="http://schemas.microsoft.com/office/drawing/2014/main" id="{8D7D42E2-06AC-4457-AD89-C061C0CA25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31AC34-8831-4B3E-895E-21911DFE38C6}"/>
              </a:ext>
            </a:extLst>
          </p:cNvPr>
          <p:cNvSpPr>
            <a:spLocks noGrp="1"/>
          </p:cNvSpPr>
          <p:nvPr>
            <p:ph type="sldNum" sz="quarter" idx="12"/>
          </p:nvPr>
        </p:nvSpPr>
        <p:spPr/>
        <p:txBody>
          <a:bodyPr/>
          <a:lstStyle/>
          <a:p>
            <a:fld id="{9E38C9EF-1A7F-438E-B28B-785CB09D3CBB}" type="slidenum">
              <a:rPr lang="en-US" smtClean="0"/>
              <a:t>‹#›</a:t>
            </a:fld>
            <a:endParaRPr lang="en-US"/>
          </a:p>
        </p:txBody>
      </p:sp>
    </p:spTree>
    <p:extLst>
      <p:ext uri="{BB962C8B-B14F-4D97-AF65-F5344CB8AC3E}">
        <p14:creationId xmlns:p14="http://schemas.microsoft.com/office/powerpoint/2010/main" val="2734129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6442C-03DB-4065-B94E-C85461293D6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14E0377-A1D9-4E35-B81F-520B4C30C12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D5EC03-9A6B-4B4F-B6BD-FCE9E3E2CBDD}"/>
              </a:ext>
            </a:extLst>
          </p:cNvPr>
          <p:cNvSpPr>
            <a:spLocks noGrp="1"/>
          </p:cNvSpPr>
          <p:nvPr>
            <p:ph type="dt" sz="half" idx="10"/>
          </p:nvPr>
        </p:nvSpPr>
        <p:spPr/>
        <p:txBody>
          <a:bodyPr/>
          <a:lstStyle/>
          <a:p>
            <a:fld id="{CF134921-7FFC-43B8-A13A-592BF933B2E9}" type="datetimeFigureOut">
              <a:rPr lang="en-US" smtClean="0"/>
              <a:t>3/18/2020</a:t>
            </a:fld>
            <a:endParaRPr lang="en-US"/>
          </a:p>
        </p:txBody>
      </p:sp>
      <p:sp>
        <p:nvSpPr>
          <p:cNvPr id="5" name="Footer Placeholder 4">
            <a:extLst>
              <a:ext uri="{FF2B5EF4-FFF2-40B4-BE49-F238E27FC236}">
                <a16:creationId xmlns:a16="http://schemas.microsoft.com/office/drawing/2014/main" id="{5FD12190-4F7C-4D1A-9C89-6AA599AC9F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D2AE8F-D1C1-4AF1-83FB-6AA11E5C4F3C}"/>
              </a:ext>
            </a:extLst>
          </p:cNvPr>
          <p:cNvSpPr>
            <a:spLocks noGrp="1"/>
          </p:cNvSpPr>
          <p:nvPr>
            <p:ph type="sldNum" sz="quarter" idx="12"/>
          </p:nvPr>
        </p:nvSpPr>
        <p:spPr/>
        <p:txBody>
          <a:bodyPr/>
          <a:lstStyle/>
          <a:p>
            <a:fld id="{9E38C9EF-1A7F-438E-B28B-785CB09D3CBB}" type="slidenum">
              <a:rPr lang="en-US" smtClean="0"/>
              <a:t>‹#›</a:t>
            </a:fld>
            <a:endParaRPr lang="en-US"/>
          </a:p>
        </p:txBody>
      </p:sp>
    </p:spTree>
    <p:extLst>
      <p:ext uri="{BB962C8B-B14F-4D97-AF65-F5344CB8AC3E}">
        <p14:creationId xmlns:p14="http://schemas.microsoft.com/office/powerpoint/2010/main" val="1688817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AB7DF8-0092-495C-9E64-73D11501DB2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BA79E3C-477D-4082-B9BA-47B066F04DD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D5872E-391D-494B-AADC-0BEC0C8EACDF}"/>
              </a:ext>
            </a:extLst>
          </p:cNvPr>
          <p:cNvSpPr>
            <a:spLocks noGrp="1"/>
          </p:cNvSpPr>
          <p:nvPr>
            <p:ph type="dt" sz="half" idx="10"/>
          </p:nvPr>
        </p:nvSpPr>
        <p:spPr/>
        <p:txBody>
          <a:bodyPr/>
          <a:lstStyle/>
          <a:p>
            <a:fld id="{CF134921-7FFC-43B8-A13A-592BF933B2E9}" type="datetimeFigureOut">
              <a:rPr lang="en-US" smtClean="0"/>
              <a:t>3/18/2020</a:t>
            </a:fld>
            <a:endParaRPr lang="en-US"/>
          </a:p>
        </p:txBody>
      </p:sp>
      <p:sp>
        <p:nvSpPr>
          <p:cNvPr id="5" name="Footer Placeholder 4">
            <a:extLst>
              <a:ext uri="{FF2B5EF4-FFF2-40B4-BE49-F238E27FC236}">
                <a16:creationId xmlns:a16="http://schemas.microsoft.com/office/drawing/2014/main" id="{9BFC7ABF-CE06-4835-AA92-57E216835D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B2567D-D4B2-4144-9528-D36EBF2A5955}"/>
              </a:ext>
            </a:extLst>
          </p:cNvPr>
          <p:cNvSpPr>
            <a:spLocks noGrp="1"/>
          </p:cNvSpPr>
          <p:nvPr>
            <p:ph type="sldNum" sz="quarter" idx="12"/>
          </p:nvPr>
        </p:nvSpPr>
        <p:spPr/>
        <p:txBody>
          <a:bodyPr/>
          <a:lstStyle/>
          <a:p>
            <a:fld id="{9E38C9EF-1A7F-438E-B28B-785CB09D3CBB}" type="slidenum">
              <a:rPr lang="en-US" smtClean="0"/>
              <a:t>‹#›</a:t>
            </a:fld>
            <a:endParaRPr lang="en-US"/>
          </a:p>
        </p:txBody>
      </p:sp>
    </p:spTree>
    <p:extLst>
      <p:ext uri="{BB962C8B-B14F-4D97-AF65-F5344CB8AC3E}">
        <p14:creationId xmlns:p14="http://schemas.microsoft.com/office/powerpoint/2010/main" val="153441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813D1-C4E1-4E94-9101-F49DF2761E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FDE955-A231-43E8-846B-F5EBC266581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9F23A5-6C6D-4A59-AAEA-69E0E56B99F4}"/>
              </a:ext>
            </a:extLst>
          </p:cNvPr>
          <p:cNvSpPr>
            <a:spLocks noGrp="1"/>
          </p:cNvSpPr>
          <p:nvPr>
            <p:ph type="dt" sz="half" idx="10"/>
          </p:nvPr>
        </p:nvSpPr>
        <p:spPr/>
        <p:txBody>
          <a:bodyPr/>
          <a:lstStyle/>
          <a:p>
            <a:fld id="{CF134921-7FFC-43B8-A13A-592BF933B2E9}" type="datetimeFigureOut">
              <a:rPr lang="en-US" smtClean="0"/>
              <a:t>3/18/2020</a:t>
            </a:fld>
            <a:endParaRPr lang="en-US"/>
          </a:p>
        </p:txBody>
      </p:sp>
      <p:sp>
        <p:nvSpPr>
          <p:cNvPr id="5" name="Footer Placeholder 4">
            <a:extLst>
              <a:ext uri="{FF2B5EF4-FFF2-40B4-BE49-F238E27FC236}">
                <a16:creationId xmlns:a16="http://schemas.microsoft.com/office/drawing/2014/main" id="{A8CC89F1-BEA4-4AC3-920D-FD07178766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7D813A-6329-47C8-A17D-7239AF2FEBC0}"/>
              </a:ext>
            </a:extLst>
          </p:cNvPr>
          <p:cNvSpPr>
            <a:spLocks noGrp="1"/>
          </p:cNvSpPr>
          <p:nvPr>
            <p:ph type="sldNum" sz="quarter" idx="12"/>
          </p:nvPr>
        </p:nvSpPr>
        <p:spPr/>
        <p:txBody>
          <a:bodyPr/>
          <a:lstStyle/>
          <a:p>
            <a:fld id="{9E38C9EF-1A7F-438E-B28B-785CB09D3CBB}" type="slidenum">
              <a:rPr lang="en-US" smtClean="0"/>
              <a:t>‹#›</a:t>
            </a:fld>
            <a:endParaRPr lang="en-US"/>
          </a:p>
        </p:txBody>
      </p:sp>
    </p:spTree>
    <p:extLst>
      <p:ext uri="{BB962C8B-B14F-4D97-AF65-F5344CB8AC3E}">
        <p14:creationId xmlns:p14="http://schemas.microsoft.com/office/powerpoint/2010/main" val="647972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3AC8D-B3FE-44E1-8413-3DC9701B000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6B1F3BD-DE03-49D1-BF32-3D1C764607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490A18D-A14B-4F8C-ACE0-03AD4BEE1FBD}"/>
              </a:ext>
            </a:extLst>
          </p:cNvPr>
          <p:cNvSpPr>
            <a:spLocks noGrp="1"/>
          </p:cNvSpPr>
          <p:nvPr>
            <p:ph type="dt" sz="half" idx="10"/>
          </p:nvPr>
        </p:nvSpPr>
        <p:spPr/>
        <p:txBody>
          <a:bodyPr/>
          <a:lstStyle/>
          <a:p>
            <a:fld id="{CF134921-7FFC-43B8-A13A-592BF933B2E9}" type="datetimeFigureOut">
              <a:rPr lang="en-US" smtClean="0"/>
              <a:t>3/18/2020</a:t>
            </a:fld>
            <a:endParaRPr lang="en-US"/>
          </a:p>
        </p:txBody>
      </p:sp>
      <p:sp>
        <p:nvSpPr>
          <p:cNvPr id="5" name="Footer Placeholder 4">
            <a:extLst>
              <a:ext uri="{FF2B5EF4-FFF2-40B4-BE49-F238E27FC236}">
                <a16:creationId xmlns:a16="http://schemas.microsoft.com/office/drawing/2014/main" id="{2B467307-FEF5-4FE7-823F-E74226C38B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DA5595-2F87-4FBE-9C28-DFD2EDF2D0D6}"/>
              </a:ext>
            </a:extLst>
          </p:cNvPr>
          <p:cNvSpPr>
            <a:spLocks noGrp="1"/>
          </p:cNvSpPr>
          <p:nvPr>
            <p:ph type="sldNum" sz="quarter" idx="12"/>
          </p:nvPr>
        </p:nvSpPr>
        <p:spPr/>
        <p:txBody>
          <a:bodyPr/>
          <a:lstStyle/>
          <a:p>
            <a:fld id="{9E38C9EF-1A7F-438E-B28B-785CB09D3CBB}" type="slidenum">
              <a:rPr lang="en-US" smtClean="0"/>
              <a:t>‹#›</a:t>
            </a:fld>
            <a:endParaRPr lang="en-US"/>
          </a:p>
        </p:txBody>
      </p:sp>
    </p:spTree>
    <p:extLst>
      <p:ext uri="{BB962C8B-B14F-4D97-AF65-F5344CB8AC3E}">
        <p14:creationId xmlns:p14="http://schemas.microsoft.com/office/powerpoint/2010/main" val="2332951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DBE62-EE29-44EF-9E97-68DE668481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699A8E-F65F-447F-83DB-2F12EFDCC45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57A0F20-88EF-44B7-9AD5-B43E7F4C148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F633F8-53B1-48A0-8E7C-CD31635D2B1D}"/>
              </a:ext>
            </a:extLst>
          </p:cNvPr>
          <p:cNvSpPr>
            <a:spLocks noGrp="1"/>
          </p:cNvSpPr>
          <p:nvPr>
            <p:ph type="dt" sz="half" idx="10"/>
          </p:nvPr>
        </p:nvSpPr>
        <p:spPr/>
        <p:txBody>
          <a:bodyPr/>
          <a:lstStyle/>
          <a:p>
            <a:fld id="{CF134921-7FFC-43B8-A13A-592BF933B2E9}" type="datetimeFigureOut">
              <a:rPr lang="en-US" smtClean="0"/>
              <a:t>3/18/2020</a:t>
            </a:fld>
            <a:endParaRPr lang="en-US"/>
          </a:p>
        </p:txBody>
      </p:sp>
      <p:sp>
        <p:nvSpPr>
          <p:cNvPr id="6" name="Footer Placeholder 5">
            <a:extLst>
              <a:ext uri="{FF2B5EF4-FFF2-40B4-BE49-F238E27FC236}">
                <a16:creationId xmlns:a16="http://schemas.microsoft.com/office/drawing/2014/main" id="{B8DB676D-CB9C-41B0-911A-8F1495E09B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F8CC14-D1A4-4625-A45B-3A16A7C0ABA5}"/>
              </a:ext>
            </a:extLst>
          </p:cNvPr>
          <p:cNvSpPr>
            <a:spLocks noGrp="1"/>
          </p:cNvSpPr>
          <p:nvPr>
            <p:ph type="sldNum" sz="quarter" idx="12"/>
          </p:nvPr>
        </p:nvSpPr>
        <p:spPr/>
        <p:txBody>
          <a:bodyPr/>
          <a:lstStyle/>
          <a:p>
            <a:fld id="{9E38C9EF-1A7F-438E-B28B-785CB09D3CBB}" type="slidenum">
              <a:rPr lang="en-US" smtClean="0"/>
              <a:t>‹#›</a:t>
            </a:fld>
            <a:endParaRPr lang="en-US"/>
          </a:p>
        </p:txBody>
      </p:sp>
    </p:spTree>
    <p:extLst>
      <p:ext uri="{BB962C8B-B14F-4D97-AF65-F5344CB8AC3E}">
        <p14:creationId xmlns:p14="http://schemas.microsoft.com/office/powerpoint/2010/main" val="3674704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D2FDC-584D-4228-A447-42BFC19893C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34A1744-FB8B-48C3-8D19-0FB719E256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7E1EE80-23A4-4DBC-98C6-665D4BF77BE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E1D8B03-1798-4794-9912-2FCEFE46D5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2D0FAFD-2F65-439C-8622-D8E2F2E5B16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8BCBE6-A615-4269-AAC7-A8947FA13605}"/>
              </a:ext>
            </a:extLst>
          </p:cNvPr>
          <p:cNvSpPr>
            <a:spLocks noGrp="1"/>
          </p:cNvSpPr>
          <p:nvPr>
            <p:ph type="dt" sz="half" idx="10"/>
          </p:nvPr>
        </p:nvSpPr>
        <p:spPr/>
        <p:txBody>
          <a:bodyPr/>
          <a:lstStyle/>
          <a:p>
            <a:fld id="{CF134921-7FFC-43B8-A13A-592BF933B2E9}" type="datetimeFigureOut">
              <a:rPr lang="en-US" smtClean="0"/>
              <a:t>3/18/2020</a:t>
            </a:fld>
            <a:endParaRPr lang="en-US"/>
          </a:p>
        </p:txBody>
      </p:sp>
      <p:sp>
        <p:nvSpPr>
          <p:cNvPr id="8" name="Footer Placeholder 7">
            <a:extLst>
              <a:ext uri="{FF2B5EF4-FFF2-40B4-BE49-F238E27FC236}">
                <a16:creationId xmlns:a16="http://schemas.microsoft.com/office/drawing/2014/main" id="{025C32EB-7849-486B-98C8-62F255D426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44BBF14-EBAE-4ED9-9387-2A84DA3EA5BC}"/>
              </a:ext>
            </a:extLst>
          </p:cNvPr>
          <p:cNvSpPr>
            <a:spLocks noGrp="1"/>
          </p:cNvSpPr>
          <p:nvPr>
            <p:ph type="sldNum" sz="quarter" idx="12"/>
          </p:nvPr>
        </p:nvSpPr>
        <p:spPr/>
        <p:txBody>
          <a:bodyPr/>
          <a:lstStyle/>
          <a:p>
            <a:fld id="{9E38C9EF-1A7F-438E-B28B-785CB09D3CBB}" type="slidenum">
              <a:rPr lang="en-US" smtClean="0"/>
              <a:t>‹#›</a:t>
            </a:fld>
            <a:endParaRPr lang="en-US"/>
          </a:p>
        </p:txBody>
      </p:sp>
    </p:spTree>
    <p:extLst>
      <p:ext uri="{BB962C8B-B14F-4D97-AF65-F5344CB8AC3E}">
        <p14:creationId xmlns:p14="http://schemas.microsoft.com/office/powerpoint/2010/main" val="2146840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067B4-BACB-452A-8058-537517E0F9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084AE3-7752-4BB0-BDA7-1771BE66290B}"/>
              </a:ext>
            </a:extLst>
          </p:cNvPr>
          <p:cNvSpPr>
            <a:spLocks noGrp="1"/>
          </p:cNvSpPr>
          <p:nvPr>
            <p:ph type="dt" sz="half" idx="10"/>
          </p:nvPr>
        </p:nvSpPr>
        <p:spPr/>
        <p:txBody>
          <a:bodyPr/>
          <a:lstStyle/>
          <a:p>
            <a:fld id="{CF134921-7FFC-43B8-A13A-592BF933B2E9}" type="datetimeFigureOut">
              <a:rPr lang="en-US" smtClean="0"/>
              <a:t>3/18/2020</a:t>
            </a:fld>
            <a:endParaRPr lang="en-US"/>
          </a:p>
        </p:txBody>
      </p:sp>
      <p:sp>
        <p:nvSpPr>
          <p:cNvPr id="4" name="Footer Placeholder 3">
            <a:extLst>
              <a:ext uri="{FF2B5EF4-FFF2-40B4-BE49-F238E27FC236}">
                <a16:creationId xmlns:a16="http://schemas.microsoft.com/office/drawing/2014/main" id="{92484A71-C921-41F2-AA2E-55586B2B186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956113D-8672-40A4-84AD-E77005AADC18}"/>
              </a:ext>
            </a:extLst>
          </p:cNvPr>
          <p:cNvSpPr>
            <a:spLocks noGrp="1"/>
          </p:cNvSpPr>
          <p:nvPr>
            <p:ph type="sldNum" sz="quarter" idx="12"/>
          </p:nvPr>
        </p:nvSpPr>
        <p:spPr/>
        <p:txBody>
          <a:bodyPr/>
          <a:lstStyle/>
          <a:p>
            <a:fld id="{9E38C9EF-1A7F-438E-B28B-785CB09D3CBB}" type="slidenum">
              <a:rPr lang="en-US" smtClean="0"/>
              <a:t>‹#›</a:t>
            </a:fld>
            <a:endParaRPr lang="en-US"/>
          </a:p>
        </p:txBody>
      </p:sp>
    </p:spTree>
    <p:extLst>
      <p:ext uri="{BB962C8B-B14F-4D97-AF65-F5344CB8AC3E}">
        <p14:creationId xmlns:p14="http://schemas.microsoft.com/office/powerpoint/2010/main" val="1921287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142D9D-0BC9-417E-99E5-0E1F90A8C2A4}"/>
              </a:ext>
            </a:extLst>
          </p:cNvPr>
          <p:cNvSpPr>
            <a:spLocks noGrp="1"/>
          </p:cNvSpPr>
          <p:nvPr>
            <p:ph type="dt" sz="half" idx="10"/>
          </p:nvPr>
        </p:nvSpPr>
        <p:spPr/>
        <p:txBody>
          <a:bodyPr/>
          <a:lstStyle/>
          <a:p>
            <a:fld id="{CF134921-7FFC-43B8-A13A-592BF933B2E9}" type="datetimeFigureOut">
              <a:rPr lang="en-US" smtClean="0"/>
              <a:t>3/18/2020</a:t>
            </a:fld>
            <a:endParaRPr lang="en-US"/>
          </a:p>
        </p:txBody>
      </p:sp>
      <p:sp>
        <p:nvSpPr>
          <p:cNvPr id="3" name="Footer Placeholder 2">
            <a:extLst>
              <a:ext uri="{FF2B5EF4-FFF2-40B4-BE49-F238E27FC236}">
                <a16:creationId xmlns:a16="http://schemas.microsoft.com/office/drawing/2014/main" id="{BFCDBEE3-8568-4AEC-9B7C-9FF74FBCE05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D48DCD1-0A68-4276-89CD-D9B22C984C2F}"/>
              </a:ext>
            </a:extLst>
          </p:cNvPr>
          <p:cNvSpPr>
            <a:spLocks noGrp="1"/>
          </p:cNvSpPr>
          <p:nvPr>
            <p:ph type="sldNum" sz="quarter" idx="12"/>
          </p:nvPr>
        </p:nvSpPr>
        <p:spPr/>
        <p:txBody>
          <a:bodyPr/>
          <a:lstStyle/>
          <a:p>
            <a:fld id="{9E38C9EF-1A7F-438E-B28B-785CB09D3CBB}" type="slidenum">
              <a:rPr lang="en-US" smtClean="0"/>
              <a:t>‹#›</a:t>
            </a:fld>
            <a:endParaRPr lang="en-US"/>
          </a:p>
        </p:txBody>
      </p:sp>
    </p:spTree>
    <p:extLst>
      <p:ext uri="{BB962C8B-B14F-4D97-AF65-F5344CB8AC3E}">
        <p14:creationId xmlns:p14="http://schemas.microsoft.com/office/powerpoint/2010/main" val="370887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CA8D7-6D30-4C31-8D47-544E1586AB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A625EA-A606-4967-888B-602E0EFA29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76C58C3-CE78-429B-AFA0-3C459F637F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91F3D11-AD22-473A-B927-48F1FA65CDBA}"/>
              </a:ext>
            </a:extLst>
          </p:cNvPr>
          <p:cNvSpPr>
            <a:spLocks noGrp="1"/>
          </p:cNvSpPr>
          <p:nvPr>
            <p:ph type="dt" sz="half" idx="10"/>
          </p:nvPr>
        </p:nvSpPr>
        <p:spPr/>
        <p:txBody>
          <a:bodyPr/>
          <a:lstStyle/>
          <a:p>
            <a:fld id="{CF134921-7FFC-43B8-A13A-592BF933B2E9}" type="datetimeFigureOut">
              <a:rPr lang="en-US" smtClean="0"/>
              <a:t>3/18/2020</a:t>
            </a:fld>
            <a:endParaRPr lang="en-US"/>
          </a:p>
        </p:txBody>
      </p:sp>
      <p:sp>
        <p:nvSpPr>
          <p:cNvPr id="6" name="Footer Placeholder 5">
            <a:extLst>
              <a:ext uri="{FF2B5EF4-FFF2-40B4-BE49-F238E27FC236}">
                <a16:creationId xmlns:a16="http://schemas.microsoft.com/office/drawing/2014/main" id="{F39F2ACE-D977-4E07-BEC1-4E153C7A72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09A2D0-BD57-4A5C-BFA0-FB089BD748F0}"/>
              </a:ext>
            </a:extLst>
          </p:cNvPr>
          <p:cNvSpPr>
            <a:spLocks noGrp="1"/>
          </p:cNvSpPr>
          <p:nvPr>
            <p:ph type="sldNum" sz="quarter" idx="12"/>
          </p:nvPr>
        </p:nvSpPr>
        <p:spPr/>
        <p:txBody>
          <a:bodyPr/>
          <a:lstStyle/>
          <a:p>
            <a:fld id="{9E38C9EF-1A7F-438E-B28B-785CB09D3CBB}" type="slidenum">
              <a:rPr lang="en-US" smtClean="0"/>
              <a:t>‹#›</a:t>
            </a:fld>
            <a:endParaRPr lang="en-US"/>
          </a:p>
        </p:txBody>
      </p:sp>
    </p:spTree>
    <p:extLst>
      <p:ext uri="{BB962C8B-B14F-4D97-AF65-F5344CB8AC3E}">
        <p14:creationId xmlns:p14="http://schemas.microsoft.com/office/powerpoint/2010/main" val="3145721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C7825-72F9-4D8C-97C8-92BBA76F75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4C1C7D-890E-42A5-BC12-BCA7457421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DF59DD-DD7B-46C8-881D-D963B11FAF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6642DBB-0699-4B66-A3E8-963771D579DD}"/>
              </a:ext>
            </a:extLst>
          </p:cNvPr>
          <p:cNvSpPr>
            <a:spLocks noGrp="1"/>
          </p:cNvSpPr>
          <p:nvPr>
            <p:ph type="dt" sz="half" idx="10"/>
          </p:nvPr>
        </p:nvSpPr>
        <p:spPr/>
        <p:txBody>
          <a:bodyPr/>
          <a:lstStyle/>
          <a:p>
            <a:fld id="{CF134921-7FFC-43B8-A13A-592BF933B2E9}" type="datetimeFigureOut">
              <a:rPr lang="en-US" smtClean="0"/>
              <a:t>3/18/2020</a:t>
            </a:fld>
            <a:endParaRPr lang="en-US"/>
          </a:p>
        </p:txBody>
      </p:sp>
      <p:sp>
        <p:nvSpPr>
          <p:cNvPr id="6" name="Footer Placeholder 5">
            <a:extLst>
              <a:ext uri="{FF2B5EF4-FFF2-40B4-BE49-F238E27FC236}">
                <a16:creationId xmlns:a16="http://schemas.microsoft.com/office/drawing/2014/main" id="{40217253-D9CE-4DDB-8F3F-17B7CC6E2A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09D924-1724-4845-8CA3-9196832D3D18}"/>
              </a:ext>
            </a:extLst>
          </p:cNvPr>
          <p:cNvSpPr>
            <a:spLocks noGrp="1"/>
          </p:cNvSpPr>
          <p:nvPr>
            <p:ph type="sldNum" sz="quarter" idx="12"/>
          </p:nvPr>
        </p:nvSpPr>
        <p:spPr/>
        <p:txBody>
          <a:bodyPr/>
          <a:lstStyle/>
          <a:p>
            <a:fld id="{9E38C9EF-1A7F-438E-B28B-785CB09D3CBB}" type="slidenum">
              <a:rPr lang="en-US" smtClean="0"/>
              <a:t>‹#›</a:t>
            </a:fld>
            <a:endParaRPr lang="en-US"/>
          </a:p>
        </p:txBody>
      </p:sp>
    </p:spTree>
    <p:extLst>
      <p:ext uri="{BB962C8B-B14F-4D97-AF65-F5344CB8AC3E}">
        <p14:creationId xmlns:p14="http://schemas.microsoft.com/office/powerpoint/2010/main" val="2827985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CD38CD-4DEF-4919-B42D-8B4E4353AA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C4FB715-1791-4304-B303-85FD9A740E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375115-4C2E-4257-BD9A-7D76B0625B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134921-7FFC-43B8-A13A-592BF933B2E9}" type="datetimeFigureOut">
              <a:rPr lang="en-US" smtClean="0"/>
              <a:t>3/18/2020</a:t>
            </a:fld>
            <a:endParaRPr lang="en-US"/>
          </a:p>
        </p:txBody>
      </p:sp>
      <p:sp>
        <p:nvSpPr>
          <p:cNvPr id="5" name="Footer Placeholder 4">
            <a:extLst>
              <a:ext uri="{FF2B5EF4-FFF2-40B4-BE49-F238E27FC236}">
                <a16:creationId xmlns:a16="http://schemas.microsoft.com/office/drawing/2014/main" id="{3EB979D6-AC9D-4C4E-B809-CF5650E107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7E63E09-0AAB-4E6A-8931-8863BE2FA8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38C9EF-1A7F-438E-B28B-785CB09D3CBB}" type="slidenum">
              <a:rPr lang="en-US" smtClean="0"/>
              <a:t>‹#›</a:t>
            </a:fld>
            <a:endParaRPr lang="en-US"/>
          </a:p>
        </p:txBody>
      </p:sp>
    </p:spTree>
    <p:extLst>
      <p:ext uri="{BB962C8B-B14F-4D97-AF65-F5344CB8AC3E}">
        <p14:creationId xmlns:p14="http://schemas.microsoft.com/office/powerpoint/2010/main" val="22499286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2AE76C7-9634-451D-9DC0-C37554A871EF}"/>
              </a:ext>
            </a:extLst>
          </p:cNvPr>
          <p:cNvPicPr>
            <a:picLocks noChangeAspect="1"/>
          </p:cNvPicPr>
          <p:nvPr/>
        </p:nvPicPr>
        <p:blipFill rotWithShape="1">
          <a:blip r:embed="rId2"/>
          <a:srcRect l="25111" t="16852" r="51037" b="70185"/>
          <a:stretch/>
        </p:blipFill>
        <p:spPr>
          <a:xfrm>
            <a:off x="2552700" y="571500"/>
            <a:ext cx="6572250" cy="2857500"/>
          </a:xfrm>
          <a:prstGeom prst="rect">
            <a:avLst/>
          </a:prstGeom>
        </p:spPr>
      </p:pic>
      <p:sp>
        <p:nvSpPr>
          <p:cNvPr id="6" name="Rectangle 5">
            <a:extLst>
              <a:ext uri="{FF2B5EF4-FFF2-40B4-BE49-F238E27FC236}">
                <a16:creationId xmlns:a16="http://schemas.microsoft.com/office/drawing/2014/main" id="{228FEC5D-0B1A-4328-A286-AF2038E13BAE}"/>
              </a:ext>
            </a:extLst>
          </p:cNvPr>
          <p:cNvSpPr/>
          <p:nvPr/>
        </p:nvSpPr>
        <p:spPr>
          <a:xfrm>
            <a:off x="1079434" y="3810001"/>
            <a:ext cx="10033132"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Foundation Phase Daily Circle Time</a:t>
            </a:r>
          </a:p>
        </p:txBody>
      </p:sp>
    </p:spTree>
    <p:extLst>
      <p:ext uri="{BB962C8B-B14F-4D97-AF65-F5344CB8AC3E}">
        <p14:creationId xmlns:p14="http://schemas.microsoft.com/office/powerpoint/2010/main" val="2631245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B2D94DB-891E-4110-8D4A-1D505B280FA4}"/>
              </a:ext>
            </a:extLst>
          </p:cNvPr>
          <p:cNvPicPr>
            <a:picLocks noChangeAspect="1"/>
          </p:cNvPicPr>
          <p:nvPr/>
        </p:nvPicPr>
        <p:blipFill rotWithShape="1">
          <a:blip r:embed="rId3"/>
          <a:srcRect l="4667" t="21481" r="36666" b="36852"/>
          <a:stretch/>
        </p:blipFill>
        <p:spPr>
          <a:xfrm>
            <a:off x="1659128" y="558800"/>
            <a:ext cx="8873744" cy="5041900"/>
          </a:xfrm>
          <a:prstGeom prst="rect">
            <a:avLst/>
          </a:prstGeom>
        </p:spPr>
      </p:pic>
      <p:sp>
        <p:nvSpPr>
          <p:cNvPr id="3" name="TextBox 2">
            <a:extLst>
              <a:ext uri="{FF2B5EF4-FFF2-40B4-BE49-F238E27FC236}">
                <a16:creationId xmlns:a16="http://schemas.microsoft.com/office/drawing/2014/main" id="{A8E1431C-1893-4B81-96AB-37E9BE1E3F4E}"/>
              </a:ext>
            </a:extLst>
          </p:cNvPr>
          <p:cNvSpPr txBox="1"/>
          <p:nvPr/>
        </p:nvSpPr>
        <p:spPr>
          <a:xfrm>
            <a:off x="3614928" y="6121400"/>
            <a:ext cx="8873744" cy="369332"/>
          </a:xfrm>
          <a:prstGeom prst="rect">
            <a:avLst/>
          </a:prstGeom>
          <a:noFill/>
        </p:spPr>
        <p:txBody>
          <a:bodyPr wrap="square" rtlCol="0">
            <a:spAutoFit/>
          </a:bodyPr>
          <a:lstStyle/>
          <a:p>
            <a:r>
              <a:rPr lang="en-US" dirty="0"/>
              <a:t>https://www.youtube.com/watch?v=Rfq0ACrgMBI</a:t>
            </a:r>
          </a:p>
        </p:txBody>
      </p:sp>
    </p:spTree>
    <p:extLst>
      <p:ext uri="{BB962C8B-B14F-4D97-AF65-F5344CB8AC3E}">
        <p14:creationId xmlns:p14="http://schemas.microsoft.com/office/powerpoint/2010/main" val="2592557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E1431C-1893-4B81-96AB-37E9BE1E3F4E}"/>
              </a:ext>
            </a:extLst>
          </p:cNvPr>
          <p:cNvSpPr txBox="1"/>
          <p:nvPr/>
        </p:nvSpPr>
        <p:spPr>
          <a:xfrm>
            <a:off x="3614928" y="6121400"/>
            <a:ext cx="8873744" cy="369332"/>
          </a:xfrm>
          <a:prstGeom prst="rect">
            <a:avLst/>
          </a:prstGeom>
          <a:noFill/>
        </p:spPr>
        <p:txBody>
          <a:bodyPr wrap="square" rtlCol="0">
            <a:spAutoFit/>
          </a:bodyPr>
          <a:lstStyle/>
          <a:p>
            <a:r>
              <a:rPr lang="en-US" dirty="0"/>
              <a:t>https://www.youtube.com/watch?v=71hqRT9U0wg</a:t>
            </a:r>
          </a:p>
        </p:txBody>
      </p:sp>
      <p:cxnSp>
        <p:nvCxnSpPr>
          <p:cNvPr id="5" name="Straight Connector 4">
            <a:extLst>
              <a:ext uri="{FF2B5EF4-FFF2-40B4-BE49-F238E27FC236}">
                <a16:creationId xmlns:a16="http://schemas.microsoft.com/office/drawing/2014/main" id="{D060CAAF-DA33-4B3B-89C2-36A838875BDD}"/>
              </a:ext>
            </a:extLst>
          </p:cNvPr>
          <p:cNvCxnSpPr/>
          <p:nvPr/>
        </p:nvCxnSpPr>
        <p:spPr>
          <a:xfrm>
            <a:off x="5535386" y="261257"/>
            <a:ext cx="0" cy="5649686"/>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76E14B8-ED13-48CD-B9DE-CC95ED1C70BF}"/>
              </a:ext>
            </a:extLst>
          </p:cNvPr>
          <p:cNvPicPr>
            <a:picLocks noChangeAspect="1"/>
          </p:cNvPicPr>
          <p:nvPr/>
        </p:nvPicPr>
        <p:blipFill>
          <a:blip r:embed="rId3"/>
          <a:stretch>
            <a:fillRect/>
          </a:stretch>
        </p:blipFill>
        <p:spPr>
          <a:xfrm>
            <a:off x="968829" y="1012371"/>
            <a:ext cx="3608614" cy="3608614"/>
          </a:xfrm>
          <a:prstGeom prst="rect">
            <a:avLst/>
          </a:prstGeom>
        </p:spPr>
      </p:pic>
      <p:pic>
        <p:nvPicPr>
          <p:cNvPr id="9" name="Picture 8">
            <a:extLst>
              <a:ext uri="{FF2B5EF4-FFF2-40B4-BE49-F238E27FC236}">
                <a16:creationId xmlns:a16="http://schemas.microsoft.com/office/drawing/2014/main" id="{E40ADF94-460E-4490-9A77-FF76A49848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9902" y="1012371"/>
            <a:ext cx="3974668" cy="3951514"/>
          </a:xfrm>
          <a:prstGeom prst="rect">
            <a:avLst/>
          </a:prstGeom>
        </p:spPr>
      </p:pic>
    </p:spTree>
    <p:extLst>
      <p:ext uri="{BB962C8B-B14F-4D97-AF65-F5344CB8AC3E}">
        <p14:creationId xmlns:p14="http://schemas.microsoft.com/office/powerpoint/2010/main" val="4108543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B997945-6FFC-4D7F-8753-BFE2EBA3CDA1}"/>
              </a:ext>
            </a:extLst>
          </p:cNvPr>
          <p:cNvPicPr>
            <a:picLocks noChangeAspect="1"/>
          </p:cNvPicPr>
          <p:nvPr/>
        </p:nvPicPr>
        <p:blipFill rotWithShape="1">
          <a:blip r:embed="rId3"/>
          <a:srcRect l="2509" t="20239" r="36919" b="36666"/>
          <a:stretch/>
        </p:blipFill>
        <p:spPr>
          <a:xfrm>
            <a:off x="1850209" y="636814"/>
            <a:ext cx="8491582" cy="4833258"/>
          </a:xfrm>
          <a:prstGeom prst="rect">
            <a:avLst/>
          </a:prstGeom>
        </p:spPr>
      </p:pic>
      <p:sp>
        <p:nvSpPr>
          <p:cNvPr id="4" name="Rectangle 3">
            <a:extLst>
              <a:ext uri="{FF2B5EF4-FFF2-40B4-BE49-F238E27FC236}">
                <a16:creationId xmlns:a16="http://schemas.microsoft.com/office/drawing/2014/main" id="{4392F239-C3BC-4B8A-A0B8-10FBD9E43903}"/>
              </a:ext>
            </a:extLst>
          </p:cNvPr>
          <p:cNvSpPr/>
          <p:nvPr/>
        </p:nvSpPr>
        <p:spPr>
          <a:xfrm>
            <a:off x="3480055" y="5851854"/>
            <a:ext cx="4905317" cy="369332"/>
          </a:xfrm>
          <a:prstGeom prst="rect">
            <a:avLst/>
          </a:prstGeom>
        </p:spPr>
        <p:txBody>
          <a:bodyPr wrap="none">
            <a:spAutoFit/>
          </a:bodyPr>
          <a:lstStyle/>
          <a:p>
            <a:r>
              <a:rPr lang="en-US" dirty="0"/>
              <a:t>https://www.youtube.com/watch?v=wCio_xVlgQ0</a:t>
            </a:r>
          </a:p>
        </p:txBody>
      </p:sp>
    </p:spTree>
    <p:extLst>
      <p:ext uri="{BB962C8B-B14F-4D97-AF65-F5344CB8AC3E}">
        <p14:creationId xmlns:p14="http://schemas.microsoft.com/office/powerpoint/2010/main" val="1776521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F1C920-A1E3-4263-9EC5-697EDDA4B2D0}"/>
              </a:ext>
            </a:extLst>
          </p:cNvPr>
          <p:cNvPicPr>
            <a:picLocks noChangeAspect="1"/>
          </p:cNvPicPr>
          <p:nvPr/>
        </p:nvPicPr>
        <p:blipFill rotWithShape="1">
          <a:blip r:embed="rId3"/>
          <a:srcRect l="5668" t="21190" r="37111" b="36429"/>
          <a:stretch/>
        </p:blipFill>
        <p:spPr>
          <a:xfrm>
            <a:off x="205524" y="1355271"/>
            <a:ext cx="5594265" cy="3314700"/>
          </a:xfrm>
          <a:prstGeom prst="rect">
            <a:avLst/>
          </a:prstGeom>
        </p:spPr>
      </p:pic>
      <p:pic>
        <p:nvPicPr>
          <p:cNvPr id="5" name="Picture 4">
            <a:extLst>
              <a:ext uri="{FF2B5EF4-FFF2-40B4-BE49-F238E27FC236}">
                <a16:creationId xmlns:a16="http://schemas.microsoft.com/office/drawing/2014/main" id="{1A8DF718-FE2D-47C9-9877-4CC9B2B9D779}"/>
              </a:ext>
            </a:extLst>
          </p:cNvPr>
          <p:cNvPicPr>
            <a:picLocks noChangeAspect="1"/>
          </p:cNvPicPr>
          <p:nvPr/>
        </p:nvPicPr>
        <p:blipFill rotWithShape="1">
          <a:blip r:embed="rId4"/>
          <a:srcRect l="4032" t="19762" r="36992" b="36429"/>
          <a:stretch/>
        </p:blipFill>
        <p:spPr>
          <a:xfrm>
            <a:off x="6237512" y="1355271"/>
            <a:ext cx="5577795" cy="3314700"/>
          </a:xfrm>
          <a:prstGeom prst="rect">
            <a:avLst/>
          </a:prstGeom>
        </p:spPr>
      </p:pic>
      <p:sp>
        <p:nvSpPr>
          <p:cNvPr id="6" name="Rectangle 5">
            <a:extLst>
              <a:ext uri="{FF2B5EF4-FFF2-40B4-BE49-F238E27FC236}">
                <a16:creationId xmlns:a16="http://schemas.microsoft.com/office/drawing/2014/main" id="{CBBD1B22-4AA8-4507-A2BD-791AA564885C}"/>
              </a:ext>
            </a:extLst>
          </p:cNvPr>
          <p:cNvSpPr/>
          <p:nvPr/>
        </p:nvSpPr>
        <p:spPr>
          <a:xfrm>
            <a:off x="6390440" y="4958834"/>
            <a:ext cx="4962833" cy="369332"/>
          </a:xfrm>
          <a:prstGeom prst="rect">
            <a:avLst/>
          </a:prstGeom>
        </p:spPr>
        <p:txBody>
          <a:bodyPr wrap="none">
            <a:spAutoFit/>
          </a:bodyPr>
          <a:lstStyle/>
          <a:p>
            <a:r>
              <a:rPr lang="en-US" dirty="0"/>
              <a:t>https://www.youtube.com/watch?v=pZw9veQ76fo</a:t>
            </a:r>
          </a:p>
        </p:txBody>
      </p:sp>
      <p:sp>
        <p:nvSpPr>
          <p:cNvPr id="7" name="Rectangle 6">
            <a:extLst>
              <a:ext uri="{FF2B5EF4-FFF2-40B4-BE49-F238E27FC236}">
                <a16:creationId xmlns:a16="http://schemas.microsoft.com/office/drawing/2014/main" id="{2881878C-A6B0-4DB1-9A34-4FC5E3FA29DE}"/>
              </a:ext>
            </a:extLst>
          </p:cNvPr>
          <p:cNvSpPr/>
          <p:nvPr/>
        </p:nvSpPr>
        <p:spPr>
          <a:xfrm>
            <a:off x="530088" y="4958834"/>
            <a:ext cx="4945136" cy="369332"/>
          </a:xfrm>
          <a:prstGeom prst="rect">
            <a:avLst/>
          </a:prstGeom>
        </p:spPr>
        <p:txBody>
          <a:bodyPr wrap="none">
            <a:spAutoFit/>
          </a:bodyPr>
          <a:lstStyle/>
          <a:p>
            <a:r>
              <a:rPr lang="en-US" dirty="0"/>
              <a:t>https://www.youtube.com/watch?v=_6HzoUcx3eo</a:t>
            </a:r>
          </a:p>
        </p:txBody>
      </p:sp>
    </p:spTree>
    <p:extLst>
      <p:ext uri="{BB962C8B-B14F-4D97-AF65-F5344CB8AC3E}">
        <p14:creationId xmlns:p14="http://schemas.microsoft.com/office/powerpoint/2010/main" val="2289675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5AA08328-0D35-45D8-88D8-DB70964DAEB8}"/>
              </a:ext>
            </a:extLst>
          </p:cNvPr>
          <p:cNvSpPr/>
          <p:nvPr/>
        </p:nvSpPr>
        <p:spPr>
          <a:xfrm>
            <a:off x="3592286" y="816428"/>
            <a:ext cx="4637314" cy="44577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25080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5F856E77EFB3B40B004709FFEB6239D" ma:contentTypeVersion="4" ma:contentTypeDescription="Create a new document." ma:contentTypeScope="" ma:versionID="7ed7e63aeb8be853e859837839477a50">
  <xsd:schema xmlns:xsd="http://www.w3.org/2001/XMLSchema" xmlns:xs="http://www.w3.org/2001/XMLSchema" xmlns:p="http://schemas.microsoft.com/office/2006/metadata/properties" xmlns:ns2="d94e5ff2-9fdf-479f-833b-44e0becbfd4a" xmlns:ns3="986b49b6-6b95-4048-a05a-f024ea267484" targetNamespace="http://schemas.microsoft.com/office/2006/metadata/properties" ma:root="true" ma:fieldsID="54881511f17daf12984c038a5dc2977d" ns2:_="" ns3:_="">
    <xsd:import namespace="d94e5ff2-9fdf-479f-833b-44e0becbfd4a"/>
    <xsd:import namespace="986b49b6-6b95-4048-a05a-f024ea26748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4e5ff2-9fdf-479f-833b-44e0becbfd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86b49b6-6b95-4048-a05a-f024ea26748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70A8FCD-CF4A-4F85-87E9-BD9AF59E2E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4e5ff2-9fdf-479f-833b-44e0becbfd4a"/>
    <ds:schemaRef ds:uri="986b49b6-6b95-4048-a05a-f024ea2674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A292842-39C2-4168-B3C5-3DC5FD90D741}">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48AB21C4-3895-4F11-BE32-29DACFDF101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TotalTime>
  <Words>465</Words>
  <Application>Microsoft Office PowerPoint</Application>
  <PresentationFormat>Widescreen</PresentationFormat>
  <Paragraphs>22</Paragraphs>
  <Slides>6</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Tiffany Roberts</dc:creator>
  <cp:lastModifiedBy>Lloyd Taylor</cp:lastModifiedBy>
  <cp:revision>18</cp:revision>
  <dcterms:created xsi:type="dcterms:W3CDTF">2020-03-18T14:29:53Z</dcterms:created>
  <dcterms:modified xsi:type="dcterms:W3CDTF">2020-03-18T17:57:13Z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0x01010005F856E77EFB3B40B004709FFEB6239D</vt:lpwstr>
  </property>
</Properties>
</file>