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7.jpg"/><Relationship Id="rId10" Type="http://schemas.openxmlformats.org/officeDocument/2006/relationships/image" Target="../media/image18.jpg"/><Relationship Id="rId13" Type="http://schemas.openxmlformats.org/officeDocument/2006/relationships/image" Target="../media/image19.jpg"/><Relationship Id="rId1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Relationship Id="rId4" Type="http://schemas.openxmlformats.org/officeDocument/2006/relationships/image" Target="../media/image4.png"/><Relationship Id="rId9" Type="http://schemas.openxmlformats.org/officeDocument/2006/relationships/image" Target="../media/image16.jpg"/><Relationship Id="rId14" Type="http://schemas.openxmlformats.org/officeDocument/2006/relationships/image" Target="../media/image7.png"/><Relationship Id="rId5" Type="http://schemas.openxmlformats.org/officeDocument/2006/relationships/image" Target="../media/image12.jpg"/><Relationship Id="rId6" Type="http://schemas.openxmlformats.org/officeDocument/2006/relationships/image" Target="../media/image14.jpg"/><Relationship Id="rId7" Type="http://schemas.openxmlformats.org/officeDocument/2006/relationships/image" Target="../media/image13.jpg"/><Relationship Id="rId8" Type="http://schemas.openxmlformats.org/officeDocument/2006/relationships/image" Target="../media/image1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22.jpg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5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3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8.jp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5DFE9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ctrTitle"/>
          </p:nvPr>
        </p:nvSpPr>
        <p:spPr>
          <a:xfrm>
            <a:off x="827087" y="8366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Very Hungry Caterpillar</a:t>
            </a: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32" name="Google Shape;32;p5"/>
          <p:cNvSpPr txBox="1"/>
          <p:nvPr>
            <p:ph idx="1" type="subTitle"/>
          </p:nvPr>
        </p:nvSpPr>
        <p:spPr>
          <a:xfrm>
            <a:off x="1403350" y="5105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Eric Carle</a:t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Powerpoint from: https://www.tes.com/resource-detail/download/3009267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800"/>
          </a:p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1775" y="2133600"/>
            <a:ext cx="4211637" cy="2997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3937" y="5445125"/>
            <a:ext cx="123825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10854" y="5659450"/>
            <a:ext cx="1368425" cy="97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16012" y="5589587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16687" y="3933825"/>
            <a:ext cx="1238250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859337" y="3860800"/>
            <a:ext cx="1152525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419475" y="3789362"/>
            <a:ext cx="965200" cy="143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116012" y="4076700"/>
            <a:ext cx="1655762" cy="1052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572000" y="1844675"/>
            <a:ext cx="1512887" cy="1370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516687" y="1916112"/>
            <a:ext cx="1368425" cy="1150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203575" y="1700212"/>
            <a:ext cx="898525" cy="158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42987" y="1773237"/>
            <a:ext cx="1657350" cy="160178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 txBox="1"/>
          <p:nvPr>
            <p:ph type="title"/>
          </p:nvPr>
        </p:nvSpPr>
        <p:spPr>
          <a:xfrm>
            <a:off x="395287" y="404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 Saturday he ate through…..</a:t>
            </a:r>
            <a:endParaRPr/>
          </a:p>
        </p:txBody>
      </p:sp>
      <p:sp>
        <p:nvSpPr>
          <p:cNvPr id="162" name="Google Shape;162;p14"/>
          <p:cNvSpPr txBox="1"/>
          <p:nvPr/>
        </p:nvSpPr>
        <p:spPr>
          <a:xfrm>
            <a:off x="5076825" y="5229225"/>
            <a:ext cx="37433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night he had stomach-ache!</a:t>
            </a:r>
            <a:endParaRPr/>
          </a:p>
        </p:txBody>
      </p:sp>
      <p:pic>
        <p:nvPicPr>
          <p:cNvPr id="163" name="Google Shape;163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316912" y="333375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/>
          <p:nvPr/>
        </p:nvSpPr>
        <p:spPr>
          <a:xfrm>
            <a:off x="6400800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5"/>
          <p:cNvSpPr txBox="1"/>
          <p:nvPr>
            <p:ph type="title"/>
          </p:nvPr>
        </p:nvSpPr>
        <p:spPr>
          <a:xfrm>
            <a:off x="395287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33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next day was Sunday again. The caterpillar ate through one nice green leaf, and after that he felt much better.</a:t>
            </a:r>
            <a:endParaRPr sz="3700"/>
          </a:p>
        </p:txBody>
      </p:sp>
      <p:pic>
        <p:nvPicPr>
          <p:cNvPr id="170" name="Google Shape;1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2708275"/>
            <a:ext cx="2160587" cy="15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81475" y="1700212"/>
            <a:ext cx="2119312" cy="2119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5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85112" y="3429000"/>
            <a:ext cx="79057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/>
          <p:nvPr/>
        </p:nvSpPr>
        <p:spPr>
          <a:xfrm>
            <a:off x="5364162" y="404812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6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6"/>
          <p:cNvSpPr txBox="1"/>
          <p:nvPr>
            <p:ph type="title"/>
          </p:nvPr>
        </p:nvSpPr>
        <p:spPr>
          <a:xfrm>
            <a:off x="323850" y="4762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35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he wasn’t hungry anymore- and he wasn’t a little caterpillar any more</a:t>
            </a: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</p:txBody>
      </p:sp>
      <p:pic>
        <p:nvPicPr>
          <p:cNvPr id="181" name="Google Shape;18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6375" y="2889250"/>
            <a:ext cx="6192837" cy="396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6"/>
          <p:cNvSpPr txBox="1"/>
          <p:nvPr/>
        </p:nvSpPr>
        <p:spPr>
          <a:xfrm>
            <a:off x="395287" y="5516562"/>
            <a:ext cx="8280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0" i="0" lang="en-US" sz="3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was a big, fat caterpillar.</a:t>
            </a:r>
            <a:r>
              <a:rPr b="0" i="0" lang="en-US" sz="5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pic>
        <p:nvPicPr>
          <p:cNvPr id="183" name="Google Shape;18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53425" y="5661025"/>
            <a:ext cx="79057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3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built a small house, called a cocoon, around himself. He stayed inside for more than two weeks.</a:t>
            </a:r>
            <a:endParaRPr sz="3800"/>
          </a:p>
        </p:txBody>
      </p:sp>
      <p:pic>
        <p:nvPicPr>
          <p:cNvPr id="189" name="Google Shape;18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450" y="1844675"/>
            <a:ext cx="6840537" cy="3351212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7"/>
          <p:cNvSpPr txBox="1"/>
          <p:nvPr/>
        </p:nvSpPr>
        <p:spPr>
          <a:xfrm>
            <a:off x="1116012" y="5516562"/>
            <a:ext cx="71278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 he nibbled a hole in the cocoon, pushed his way out ………</a:t>
            </a:r>
            <a:endParaRPr/>
          </a:p>
        </p:txBody>
      </p:sp>
      <p:pic>
        <p:nvPicPr>
          <p:cNvPr id="191" name="Google Shape;191;p17"/>
          <p:cNvPicPr preferRelativeResize="0"/>
          <p:nvPr/>
        </p:nvPicPr>
        <p:blipFill rotWithShape="1">
          <a:blip r:embed="rId4">
            <a:alphaModFix/>
          </a:blip>
          <a:srcRect b="0" l="80859" r="1561" t="22523"/>
          <a:stretch/>
        </p:blipFill>
        <p:spPr>
          <a:xfrm>
            <a:off x="7019925" y="2420937"/>
            <a:ext cx="1103312" cy="1944687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7"/>
          <p:cNvSpPr txBox="1"/>
          <p:nvPr/>
        </p:nvSpPr>
        <p:spPr>
          <a:xfrm>
            <a:off x="3406400" y="6271800"/>
            <a:ext cx="544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pipcleaner or caterpillar toy wrapped in a blanket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/>
          <p:nvPr/>
        </p:nvSpPr>
        <p:spPr>
          <a:xfrm rot="1560000">
            <a:off x="5003800" y="4221162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250825" y="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8"/>
          <p:cNvSpPr txBox="1"/>
          <p:nvPr>
            <p:ph type="title"/>
          </p:nvPr>
        </p:nvSpPr>
        <p:spPr>
          <a:xfrm>
            <a:off x="914400" y="52292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was a beautiful butterfly!</a:t>
            </a:r>
            <a:endParaRPr/>
          </a:p>
        </p:txBody>
      </p:sp>
      <p:pic>
        <p:nvPicPr>
          <p:cNvPr id="200" name="Google Shape;2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3060000">
            <a:off x="500062" y="1308100"/>
            <a:ext cx="4764087" cy="324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51500" y="-963612"/>
            <a:ext cx="3109912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8"/>
          <p:cNvSpPr txBox="1"/>
          <p:nvPr/>
        </p:nvSpPr>
        <p:spPr>
          <a:xfrm>
            <a:off x="889300" y="2126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colourful material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66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idx="1" type="body"/>
          </p:nvPr>
        </p:nvSpPr>
        <p:spPr>
          <a:xfrm>
            <a:off x="539750" y="4941887"/>
            <a:ext cx="8229600" cy="111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omic Sans MS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light of the moon a little egg lay on a leaf.</a:t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 rot="1800000">
            <a:off x="3394075" y="2582862"/>
            <a:ext cx="865187" cy="431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1912" y="333375"/>
            <a:ext cx="6480175" cy="464343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 txBox="1"/>
          <p:nvPr/>
        </p:nvSpPr>
        <p:spPr>
          <a:xfrm>
            <a:off x="376825" y="62249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Resource: a leaf, torch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6550" y="5445125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7675" y="2781300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 txBox="1"/>
          <p:nvPr>
            <p:ph type="title"/>
          </p:nvPr>
        </p:nvSpPr>
        <p:spPr>
          <a:xfrm>
            <a:off x="611187" y="4941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Sunday morning the warm sun came up and pop! Out of the egg came a tiny and very hungry caterpillar.</a:t>
            </a:r>
            <a:endParaRPr/>
          </a:p>
        </p:txBody>
      </p:sp>
      <p:pic>
        <p:nvPicPr>
          <p:cNvPr id="49" name="Google Shape;4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6687" y="44450"/>
            <a:ext cx="2647950" cy="2528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67175" y="2205037"/>
            <a:ext cx="2592387" cy="184467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/>
          <p:nvPr/>
        </p:nvSpPr>
        <p:spPr>
          <a:xfrm>
            <a:off x="-36512" y="3656012"/>
            <a:ext cx="9659937" cy="947737"/>
          </a:xfrm>
          <a:custGeom>
            <a:rect b="b" l="l" r="r" t="t"/>
            <a:pathLst>
              <a:path extrusionOk="0" h="597" w="6085">
                <a:moveTo>
                  <a:pt x="0" y="583"/>
                </a:moveTo>
                <a:cubicBezTo>
                  <a:pt x="128" y="329"/>
                  <a:pt x="257" y="76"/>
                  <a:pt x="771" y="38"/>
                </a:cubicBezTo>
                <a:cubicBezTo>
                  <a:pt x="1285" y="0"/>
                  <a:pt x="2457" y="333"/>
                  <a:pt x="3084" y="356"/>
                </a:cubicBezTo>
                <a:cubicBezTo>
                  <a:pt x="3711" y="379"/>
                  <a:pt x="4075" y="145"/>
                  <a:pt x="4536" y="175"/>
                </a:cubicBezTo>
                <a:cubicBezTo>
                  <a:pt x="4997" y="205"/>
                  <a:pt x="5617" y="477"/>
                  <a:pt x="5851" y="537"/>
                </a:cubicBezTo>
                <a:cubicBezTo>
                  <a:pt x="6085" y="597"/>
                  <a:pt x="5927" y="537"/>
                  <a:pt x="5942" y="537"/>
                </a:cubicBezTo>
              </a:path>
            </a:pathLst>
          </a:custGeom>
          <a:noFill/>
          <a:ln cap="flat" cmpd="sng" w="76200">
            <a:solidFill>
              <a:srgbClr val="66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971550" y="404812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4932362" y="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01012" y="2924175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/>
          <p:nvPr/>
        </p:nvSpPr>
        <p:spPr>
          <a:xfrm>
            <a:off x="889300" y="2126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pipcleaner or caterpillar toy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4427537" y="333375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650" y="4724400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/>
          <p:nvPr>
            <p:ph type="title"/>
          </p:nvPr>
        </p:nvSpPr>
        <p:spPr>
          <a:xfrm>
            <a:off x="250825" y="54451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started to look for some food.</a:t>
            </a: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63" name="Google Shape;63;p8"/>
          <p:cNvSpPr/>
          <p:nvPr/>
        </p:nvSpPr>
        <p:spPr>
          <a:xfrm>
            <a:off x="-36512" y="3897312"/>
            <a:ext cx="9899650" cy="1763712"/>
          </a:xfrm>
          <a:custGeom>
            <a:rect b="b" l="l" r="r" t="t"/>
            <a:pathLst>
              <a:path extrusionOk="0" h="1111" w="6236">
                <a:moveTo>
                  <a:pt x="0" y="884"/>
                </a:moveTo>
                <a:cubicBezTo>
                  <a:pt x="105" y="642"/>
                  <a:pt x="211" y="401"/>
                  <a:pt x="816" y="431"/>
                </a:cubicBezTo>
                <a:cubicBezTo>
                  <a:pt x="1421" y="461"/>
                  <a:pt x="2790" y="1111"/>
                  <a:pt x="3629" y="1066"/>
                </a:cubicBezTo>
                <a:cubicBezTo>
                  <a:pt x="4468" y="1021"/>
                  <a:pt x="5466" y="318"/>
                  <a:pt x="5851" y="159"/>
                </a:cubicBezTo>
                <a:cubicBezTo>
                  <a:pt x="6236" y="0"/>
                  <a:pt x="5927" y="113"/>
                  <a:pt x="5942" y="113"/>
                </a:cubicBezTo>
              </a:path>
            </a:pathLst>
          </a:custGeom>
          <a:noFill/>
          <a:ln cap="flat" cmpd="sng" w="76200">
            <a:solidFill>
              <a:srgbClr val="66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7675" y="2420937"/>
            <a:ext cx="2592387" cy="18446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8"/>
          <p:cNvSpPr/>
          <p:nvPr/>
        </p:nvSpPr>
        <p:spPr>
          <a:xfrm>
            <a:off x="5795962" y="260350"/>
            <a:ext cx="3059112" cy="2808287"/>
          </a:xfrm>
          <a:prstGeom prst="cloudCallout">
            <a:avLst>
              <a:gd fmla="val -2612" name="adj1"/>
              <a:gd fmla="val 20953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8"/>
          <p:cNvSpPr txBox="1"/>
          <p:nvPr/>
        </p:nvSpPr>
        <p:spPr>
          <a:xfrm>
            <a:off x="6372225" y="1052512"/>
            <a:ext cx="2016125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hungry!</a:t>
            </a: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4387" y="3716337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6825" y="4437062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 txBox="1"/>
          <p:nvPr/>
        </p:nvSpPr>
        <p:spPr>
          <a:xfrm>
            <a:off x="889300" y="2126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pipcleaner or caterpillar toy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5795962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 txBox="1"/>
          <p:nvPr>
            <p:ph type="title"/>
          </p:nvPr>
        </p:nvSpPr>
        <p:spPr>
          <a:xfrm>
            <a:off x="309562" y="4797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Monday he ate through one apple. But he was still hungry.</a:t>
            </a:r>
            <a:endParaRPr/>
          </a:p>
        </p:txBody>
      </p:sp>
      <p:pic>
        <p:nvPicPr>
          <p:cNvPr id="77" name="Google Shape;7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6475" y="2334025"/>
            <a:ext cx="2592387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8575" y="2203675"/>
            <a:ext cx="2084387" cy="2232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9"/>
          <p:cNvSpPr/>
          <p:nvPr/>
        </p:nvSpPr>
        <p:spPr>
          <a:xfrm>
            <a:off x="4067175" y="692150"/>
            <a:ext cx="3313112" cy="1368425"/>
          </a:xfrm>
          <a:prstGeom prst="wedgeRoundRectCallout">
            <a:avLst>
              <a:gd fmla="val -4399" name="adj1"/>
              <a:gd fmla="val 46583" name="adj2"/>
              <a:gd fmla="val 0" name="adj3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/>
          <p:nvPr/>
        </p:nvSpPr>
        <p:spPr>
          <a:xfrm>
            <a:off x="4356100" y="1052512"/>
            <a:ext cx="27368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still hungry!</a:t>
            </a:r>
            <a:endParaRPr/>
          </a:p>
        </p:txBody>
      </p:sp>
      <p:sp>
        <p:nvSpPr>
          <p:cNvPr id="81" name="Google Shape;81;p9"/>
          <p:cNvSpPr txBox="1"/>
          <p:nvPr/>
        </p:nvSpPr>
        <p:spPr>
          <a:xfrm>
            <a:off x="889300" y="2126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apple or apple scent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5580062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>
            <p:ph type="title"/>
          </p:nvPr>
        </p:nvSpPr>
        <p:spPr>
          <a:xfrm>
            <a:off x="468312" y="54451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Tuesday he ate through two pears, but he was still hungry.</a:t>
            </a:r>
            <a:endParaRPr/>
          </a:p>
        </p:txBody>
      </p:sp>
      <p:pic>
        <p:nvPicPr>
          <p:cNvPr id="89" name="Google Shape;8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2997200"/>
            <a:ext cx="2592387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5250" y="2476500"/>
            <a:ext cx="13335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5600" y="2565400"/>
            <a:ext cx="13335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0"/>
          <p:cNvSpPr/>
          <p:nvPr/>
        </p:nvSpPr>
        <p:spPr>
          <a:xfrm>
            <a:off x="4067175" y="692150"/>
            <a:ext cx="3313112" cy="1368425"/>
          </a:xfrm>
          <a:prstGeom prst="wedgeRoundRectCallout">
            <a:avLst>
              <a:gd fmla="val -4399" name="adj1"/>
              <a:gd fmla="val 46583" name="adj2"/>
              <a:gd fmla="val 0" name="adj3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4356100" y="1052512"/>
            <a:ext cx="27368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still hungry!</a:t>
            </a:r>
            <a:endParaRPr/>
          </a:p>
        </p:txBody>
      </p:sp>
      <p:pic>
        <p:nvPicPr>
          <p:cNvPr id="94" name="Google Shape;94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01012" y="1341437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56550" y="4508500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77050" y="4292600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0"/>
          <p:cNvSpPr txBox="1"/>
          <p:nvPr/>
        </p:nvSpPr>
        <p:spPr>
          <a:xfrm>
            <a:off x="889300" y="2126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pear or pear scent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1"/>
          <p:cNvSpPr txBox="1"/>
          <p:nvPr>
            <p:ph idx="4294967295" type="title"/>
          </p:nvPr>
        </p:nvSpPr>
        <p:spPr>
          <a:xfrm>
            <a:off x="684212" y="908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Wednesday he ate through three plums, but he was still hungry.</a:t>
            </a:r>
            <a:endParaRPr/>
          </a:p>
        </p:txBody>
      </p:sp>
      <p:pic>
        <p:nvPicPr>
          <p:cNvPr id="104" name="Google Shape;10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3429000"/>
            <a:ext cx="2592387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8400" y="3636962"/>
            <a:ext cx="935037" cy="91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3800" y="3494087"/>
            <a:ext cx="1008062" cy="98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56325" y="3494087"/>
            <a:ext cx="1008062" cy="98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/>
          <p:nvPr/>
        </p:nvSpPr>
        <p:spPr>
          <a:xfrm>
            <a:off x="3851275" y="2060575"/>
            <a:ext cx="3313112" cy="865187"/>
          </a:xfrm>
          <a:prstGeom prst="wedgeRoundRectCallout">
            <a:avLst>
              <a:gd fmla="val -3923" name="adj1"/>
              <a:gd fmla="val 50334" name="adj2"/>
              <a:gd fmla="val 0" name="adj3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4211637" y="2205037"/>
            <a:ext cx="27368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still hungry!</a:t>
            </a:r>
            <a:endParaRPr/>
          </a:p>
        </p:txBody>
      </p:sp>
      <p:pic>
        <p:nvPicPr>
          <p:cNvPr id="110" name="Google Shape;11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56550" y="4508500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11862" y="5229225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56100" y="5373687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/>
          <p:nvPr/>
        </p:nvSpPr>
        <p:spPr>
          <a:xfrm>
            <a:off x="850425" y="2603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plums or plum scent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/>
          <p:nvPr/>
        </p:nvSpPr>
        <p:spPr>
          <a:xfrm>
            <a:off x="5940425" y="333375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2"/>
          <p:cNvSpPr txBox="1"/>
          <p:nvPr>
            <p:ph type="title"/>
          </p:nvPr>
        </p:nvSpPr>
        <p:spPr>
          <a:xfrm>
            <a:off x="395287" y="50133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Thursday he ate through four strawberries, but he was still hungry</a:t>
            </a: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20" name="Google Shape;12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2420937"/>
            <a:ext cx="2592387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87900" y="2808287"/>
            <a:ext cx="1152525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5825" y="2806700"/>
            <a:ext cx="1081087" cy="1081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0425" y="2808287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9475" y="2708275"/>
            <a:ext cx="1179512" cy="117951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2"/>
          <p:cNvSpPr/>
          <p:nvPr/>
        </p:nvSpPr>
        <p:spPr>
          <a:xfrm>
            <a:off x="3563937" y="333375"/>
            <a:ext cx="3313112" cy="935037"/>
          </a:xfrm>
          <a:prstGeom prst="wedgeRoundRectCallout">
            <a:avLst>
              <a:gd fmla="val -4399" name="adj1"/>
              <a:gd fmla="val 68174" name="adj2"/>
              <a:gd fmla="val 0" name="adj3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2"/>
          <p:cNvSpPr txBox="1"/>
          <p:nvPr/>
        </p:nvSpPr>
        <p:spPr>
          <a:xfrm>
            <a:off x="3779837" y="692150"/>
            <a:ext cx="27368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still hungry!</a:t>
            </a:r>
            <a:endParaRPr/>
          </a:p>
        </p:txBody>
      </p:sp>
      <p:sp>
        <p:nvSpPr>
          <p:cNvPr id="127" name="Google Shape;127;p12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2"/>
          <p:cNvSpPr txBox="1"/>
          <p:nvPr/>
        </p:nvSpPr>
        <p:spPr>
          <a:xfrm>
            <a:off x="889300" y="212650"/>
            <a:ext cx="3361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Strawberries or strawberry scent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/>
          <p:nvPr/>
        </p:nvSpPr>
        <p:spPr>
          <a:xfrm>
            <a:off x="179387" y="260350"/>
            <a:ext cx="2743200" cy="1838325"/>
          </a:xfrm>
          <a:custGeom>
            <a:rect b="b" l="l" r="r" t="t"/>
            <a:pathLst>
              <a:path extrusionOk="0" h="21600" w="21600">
                <a:moveTo>
                  <a:pt x="1950" y="7185"/>
                </a:moveTo>
                <a:cubicBezTo>
                  <a:pt x="1494" y="7244"/>
                  <a:pt x="1064" y="7504"/>
                  <a:pt x="723" y="7922"/>
                </a:cubicBezTo>
                <a:cubicBezTo>
                  <a:pt x="382" y="8339"/>
                  <a:pt x="146" y="8894"/>
                  <a:pt x="49" y="9507"/>
                </a:cubicBezTo>
                <a:cubicBezTo>
                  <a:pt x="-47" y="10119"/>
                  <a:pt x="0" y="10758"/>
                  <a:pt x="183" y="11332"/>
                </a:cubicBezTo>
                <a:cubicBezTo>
                  <a:pt x="367" y="11905"/>
                  <a:pt x="679" y="12385"/>
                  <a:pt x="1074" y="12701"/>
                </a:cubicBezTo>
                <a:cubicBezTo>
                  <a:pt x="758" y="13111"/>
                  <a:pt x="560" y="13671"/>
                  <a:pt x="497" y="14271"/>
                </a:cubicBezTo>
                <a:cubicBezTo>
                  <a:pt x="433" y="14871"/>
                  <a:pt x="507" y="15483"/>
                  <a:pt x="709" y="16024"/>
                </a:cubicBezTo>
                <a:cubicBezTo>
                  <a:pt x="910" y="16566"/>
                  <a:pt x="1229" y="17010"/>
                  <a:pt x="1622" y="17297"/>
                </a:cubicBezTo>
                <a:cubicBezTo>
                  <a:pt x="2016" y="17584"/>
                  <a:pt x="2465" y="17700"/>
                  <a:pt x="2909" y="17629"/>
                </a:cubicBezTo>
                <a:cubicBezTo>
                  <a:pt x="3153" y="18257"/>
                  <a:pt x="3495" y="18790"/>
                  <a:pt x="3903" y="19216"/>
                </a:cubicBezTo>
                <a:cubicBezTo>
                  <a:pt x="4311" y="19642"/>
                  <a:pt x="4777" y="19952"/>
                  <a:pt x="5274" y="20129"/>
                </a:cubicBezTo>
                <a:cubicBezTo>
                  <a:pt x="5771" y="20305"/>
                  <a:pt x="6289" y="20345"/>
                  <a:pt x="6798" y="20244"/>
                </a:cubicBezTo>
                <a:cubicBezTo>
                  <a:pt x="7306" y="20144"/>
                  <a:pt x="7795" y="19907"/>
                  <a:pt x="8235" y="19545"/>
                </a:cubicBezTo>
                <a:close/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  <a:path extrusionOk="0" fill="none" h="21600" w="21600">
                <a:moveTo>
                  <a:pt x="0" y="0"/>
                </a:moveTo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107763">
              <a:srgbClr val="808080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 Friday he ate through five oranges, but he was still hungry.</a:t>
            </a:r>
            <a:endParaRPr/>
          </a:p>
        </p:txBody>
      </p:sp>
      <p:pic>
        <p:nvPicPr>
          <p:cNvPr descr="thumb" id="135" name="Google Shape;13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24525" y="3573462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umb" id="136" name="Google Shape;13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9562" y="2420937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umb" id="137" name="Google Shape;1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8037" y="342900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umb" id="138" name="Google Shape;13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78130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umb" id="139" name="Google Shape;13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25" y="3573462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8312" y="3644900"/>
            <a:ext cx="2592387" cy="184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3"/>
          <p:cNvSpPr/>
          <p:nvPr/>
        </p:nvSpPr>
        <p:spPr>
          <a:xfrm>
            <a:off x="3419475" y="1773237"/>
            <a:ext cx="3313112" cy="792162"/>
          </a:xfrm>
          <a:prstGeom prst="wedgeRoundRectCallout">
            <a:avLst>
              <a:gd fmla="val -4864" name="adj1"/>
              <a:gd fmla="val 68696" name="adj2"/>
              <a:gd fmla="val 0" name="adj3"/>
            </a:avLst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3635375" y="1989137"/>
            <a:ext cx="27368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rPr b="0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still hungry!</a:t>
            </a:r>
            <a:endParaRPr/>
          </a:p>
        </p:txBody>
      </p:sp>
      <p:pic>
        <p:nvPicPr>
          <p:cNvPr id="143" name="Google Shape;14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16687" y="5516562"/>
            <a:ext cx="79057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59112" y="5516562"/>
            <a:ext cx="7905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3"/>
          <p:cNvSpPr txBox="1"/>
          <p:nvPr/>
        </p:nvSpPr>
        <p:spPr>
          <a:xfrm>
            <a:off x="274175" y="6196450"/>
            <a:ext cx="336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oranges or orange scent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