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aaf65a1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aaf65a1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aaf65a1a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aaf65a1a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aaf65a1a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aaf65a1a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aaf65a1a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aaf65a1a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aaf65a1a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aaf65a1a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aaf65a1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aaf65a1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aaf65a1a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aaf65a1a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aaf65a1a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aaf65a1a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aaf65a1a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aaf65a1a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aaf65a1a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aaf65a1a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aaf65a1a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aaf65a1a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aaf65a1a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aaf65a1a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aaf65a1a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aaf65a1a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5903" l="0" r="0" t="8149"/>
          <a:stretch/>
        </p:blipFill>
        <p:spPr>
          <a:xfrm>
            <a:off x="1965404" y="0"/>
            <a:ext cx="50791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3">
            <a:alphaModFix/>
          </a:blip>
          <a:srcRect b="1107" l="25781" r="11059" t="1710"/>
          <a:stretch/>
        </p:blipFill>
        <p:spPr>
          <a:xfrm rot="-5400000">
            <a:off x="2345415" y="-1965640"/>
            <a:ext cx="4446474" cy="9121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22591" r="12173" t="1215"/>
          <a:stretch/>
        </p:blipFill>
        <p:spPr>
          <a:xfrm rot="-5400000">
            <a:off x="2341437" y="-1931915"/>
            <a:ext cx="4461103" cy="9007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20692" r="12752" t="0"/>
          <a:stretch/>
        </p:blipFill>
        <p:spPr>
          <a:xfrm rot="-5400000">
            <a:off x="2292163" y="-1995406"/>
            <a:ext cx="4559678" cy="9134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20251" r="12512" t="0"/>
          <a:stretch/>
        </p:blipFill>
        <p:spPr>
          <a:xfrm rot="-5400000">
            <a:off x="2273677" y="-1985936"/>
            <a:ext cx="4596646" cy="9115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21153" r="13353" t="3044"/>
          <a:stretch/>
        </p:blipFill>
        <p:spPr>
          <a:xfrm rot="-5400000">
            <a:off x="2267512" y="-1977524"/>
            <a:ext cx="4608977" cy="909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20831" r="13680" t="2152"/>
          <a:stretch/>
        </p:blipFill>
        <p:spPr>
          <a:xfrm rot="-5400000">
            <a:off x="2289364" y="-1975599"/>
            <a:ext cx="4565272" cy="90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2439" l="22110" r="12397" t="0"/>
          <a:stretch/>
        </p:blipFill>
        <p:spPr>
          <a:xfrm rot="-5400000">
            <a:off x="2279639" y="-1981764"/>
            <a:ext cx="4584724" cy="9107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 b="0" l="18593" r="14641" t="0"/>
          <a:stretch/>
        </p:blipFill>
        <p:spPr>
          <a:xfrm rot="-5400000">
            <a:off x="2285999" y="-2057361"/>
            <a:ext cx="4572001" cy="913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3">
            <a:alphaModFix/>
          </a:blip>
          <a:srcRect b="0" l="15183" r="13899" t="0"/>
          <a:stretch/>
        </p:blipFill>
        <p:spPr>
          <a:xfrm rot="-5400000">
            <a:off x="2146736" y="-2039662"/>
            <a:ext cx="4850526" cy="9119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/>
          </a:blip>
          <a:srcRect b="0" l="22387" r="11395" t="1497"/>
          <a:stretch/>
        </p:blipFill>
        <p:spPr>
          <a:xfrm rot="-5400000">
            <a:off x="2273161" y="-1987924"/>
            <a:ext cx="4597674" cy="9119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b="910" l="25209" r="11387" t="4257"/>
          <a:stretch/>
        </p:blipFill>
        <p:spPr>
          <a:xfrm rot="-5400000">
            <a:off x="2304476" y="-1950948"/>
            <a:ext cx="4535047" cy="904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 b="0" l="27143" r="7654" t="1458"/>
          <a:stretch/>
        </p:blipFill>
        <p:spPr>
          <a:xfrm rot="-5400000">
            <a:off x="2297814" y="-2092165"/>
            <a:ext cx="4526550" cy="9122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