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0000"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1691680" y="188640"/>
            <a:ext cx="5904656" cy="1224135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Going on a Treasure Hunt.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907703" y="1700807"/>
            <a:ext cx="5112567" cy="332398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on a                            treasure hunt.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to find some treasure.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 beautiful day.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 ho ho!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323528" y="332656"/>
            <a:ext cx="4950296" cy="353943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cave.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dark, scary cave.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over it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under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got to through it!</a:t>
            </a:r>
          </a:p>
        </p:txBody>
      </p:sp>
      <p:sp>
        <p:nvSpPr>
          <p:cNvPr id="140" name="Shape 140"/>
          <p:cNvSpPr/>
          <p:nvPr/>
        </p:nvSpPr>
        <p:spPr>
          <a:xfrm>
            <a:off x="4499992" y="5949280"/>
            <a:ext cx="4338047" cy="5847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Tiptoe, tiptoe, tiptoe.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0E3E8-84B9-4F17-9282-0572E53FBF44}"/>
              </a:ext>
            </a:extLst>
          </p:cNvPr>
          <p:cNvSpPr txBox="1"/>
          <p:nvPr/>
        </p:nvSpPr>
        <p:spPr>
          <a:xfrm>
            <a:off x="424069" y="6241667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Resource: Dark material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 descr="data:image/jpeg;base64,/9j/4AAQSkZJRgABAQAAAQABAAD/2wCEAAkGBhQSERUUExQWFRUVGRwaFxcXGBocGhwbGhcdGBcbHxwZHCYfFx0jHRgXHy8gIycpLC0sHR4xNTAqNSYrLCkBCQoKDgwOGg8PGiwkHyQpLCwsKSwsLCwsKSwsLCwsLCwsLCwsLCwsLCwsLCwsLCwsLCwsLCwsLCwsLCwsLCwpLP/AABEIALcBEwMBIgACEQEDEQH/xAAcAAACAgMBAQAAAAAAAAAAAAAFBgMEAAIHAQj/xABBEAACAQIFAQYEBAUDAgUFAQABAhEAAwQFEiExQQYTIlFhcTKBkaEUQrHBByNS0fAzYuGC8RYkcqKyFyVDc5IV/8QAGAEAAwEBAAAAAAAAAAAAAAAAAAECAwT/xAAhEQACAwACAgMBAQAAAAAAAAAAAQIRIRIxA0FRYXEiE//aAAwDAQACEQMRAD8A6NicgW+j2yEC3J1AANtq1R03nzpfuZL+FuB7XfYtsO8Jhrbd2lpXBbUSxJuNE9TLHeBsNM+zC/grmHNu66WVjvE7o3EKyASzgHQY/MT5nzrXDdqEvMjG9ZufzHeEvBD3OnSPCD/OKnUCG6etWhsN/i71u01y9iiuGe3s960qYi07EaQQE0MOkFedt+ao4vDYiBc0n8SgIL2dPdXdQgOUbf8AKoZTBEggmKBdne1Q/GmzbuLicJdVjz/paT1RgIB1KsdYB6GbN7tA2KxltsvxiDTBvYa6txVZFIDMouJ4W3g6edj5yULkRYzL8PdNv8Slu3dL94bWpV1sFMkj/wDKNJmd9iDVXKu36XbeIOEtlrWHTa2FIZzPh0xMKQG2KyIB3mAJ7Z9lbnf27uHX8RbSCve3p0GWlfGd7eoh4HHiFLvYzD4mybqrcTDW1PeXbzBt1QldKHSQ4JOwAMkVS0l4xo7SZzb8Kot21iLp75GmAhYqH1ElgsrJMKRIB9zGXYBPxFy62JS7YUC6Hut3gsl4DrqKhXRzwg4OkgCN6lrs3azBlLXQ4Vg3eXvDca2xMBFJIIJUxuADO3SvMksviM0x63UF2yn8ogjwhVuBrQgmdtBM+5606CxywXd4uyxU6VcEKpjSyIwDOEJmOnTpNCcyzWw15yl65hWC2xrDuGuEOJVLaa1clQRssyVO+9UMb2ss2VGKbCWmS3eNrCsjMhKlW70kgaYLfliDJ61cGfW7uFGItgYQl0QYi4isxDNzbbTpYwrKRAipodjKmDvXsP3bAXwHIPfW2w5ZIJtnwxDKYBKqJ8hzXnao3Esqgs6xIMoCEQDbSYMttPMDio+zXah7z3cOlq5NkEd9eIhtjoMIAG1MPy7ad56ENbsYi7c15hiRZsKJa13yhmPlFsxH36e0jRmIx9qzgxeKFpu6ULIGPEmdxIBBEk1awli1iF/EWdOu4sBtxpETERAjj/tQzKMwvYnMrZsl7eGtc20JCKighQw+Esx5G5+lRZtnv4TN3/F3bwsXFOiN1KssEQN9KsWiBIIHnTpDt2GcNYtWIDAsEEhFBgkz4mmQeD9OJrbEZkLtvVoErP5tSwDLL8IEx8/Klls5wtq9bNu/i7tq3p1woCET4SWAB0/9MmOaM2M7FtcUyjvA7G5ZtKBqZGABuAQCyFiZMbaTzQ17HGXoN5blyXJAlCNyBwRPBmd46ih/axwl62oxCWy6Fe6uB2WCYL+Dr5auo2I3oNbvtdwttdN25fZGa2tq4EuBVPJ51KIG0EnpQ7D5bicbFm44F6yGKi9qW8QxBKywJYLEjymhImTCNvIx+Hv3nxLg2409YXaGKlhOvyJ8PntRPLMxw74ZE13yAf8AUKKd44PhZIG2xn3NEMhw2HNi/hrQD3QpS8Dr3aGCgs6KOf6RA543Ijs/kLDDXLWlUxShJ73dAzGYhSQ2wjcFTtzvQxBHG4yxh0UOHZi25w57oqpltRUXIVTBkjnyEbVVzJRbt30B0lSouF0soq6iD3ly6fHc2/pI4I86sYzLmv8AdjvLL37Ks15MNdFp7lwCFGoboJ2JMRJqnax3e3rWIxeBvJesqGtPh7iXUZWOnRKkBpLfAJJB8jQDL2LuKt7QUsXZRbk6V1lSYFxYnWBMkltW0hT1E9o8AjgWcRiLQsk945Uqq20mNtKgFjsu4J3pmzXIxiIuLb7p2We81Mt1W0+AHQdMLABUlgZOwjdUXB3Tjrdq5fQ3UKbhe7trA725Ztqp8QZdUtAJ2kGKEgDWWNcvX1L27tnB2E1Wri3rfdMEnQ5K+IqVjbUVgeKo8VYtWrF29hbrd1bXvT3Y1A7nUqzAUrEwehG1FbOdW8TbxFlHAe0Gt3Lndfyg0FTC3CQwB5VjuPMEGlH+IuX4hMJbTBqVRGXvMNYskLcP9RVATpGn4SSII6ikBZsi7fwVzEWbDMzh0sNIW6xfwPcAUBdO77aZMEgDml3C5bjbNzCYzGamw9sCSFJeyigga1UAjzJMyOTwCwdoM7tWb+nMBiu7xCWymq0hw+GuEeEqykMroQ09d/KjN23i7Vm1ZtouYW33xFy+6LrtsAsKBsdiWkyIHUmmAmZX/FG0uNxN24lzuryrbtlCCyrbkTyvxag224J+ojsLcwVvHtaxKm6t2EstdUFQWYaJAkSwIBIJg7GKYv8A6UYdvxDJcGJuW7hiyl4IVQSVRm0OdZ+HeB60Pz3+JX4e5h0tYREFgFGs30/m22EBNLg+EaeCNz1HFCGwphbaJ2g7myndW7aFR42Gp2tavzTq+OAogbTRTHd73TqJuszQhCBLlzT4ZKp4SxMyYG3Qb1zHOM4xOMu3MW9saNlJQNoXSITxRu24Mnc7bDYV2TsblDiz42i7FvVsfCrIGKg8gkQCQRBA5jcY1QAwXY/GTq75VDbXhpBdVgSFdU8bAyd5GwHU0/8Ac2rVka4C+Es5ULLQFDtAGk8SYEdYFW1taW8MBTuRvM7VpmNgXLVxCuoOjKQeDKkEfPik3Yio/Z+2TJCsfN1DN6bnmOPYVla9nsza/hrdwo1smQUYbhkYow26Spj0ivaeiEvAdp20sl5kkMdLSoHdwJn23knzolcNt1Av4Ww9lJm5d7ooo/qCspIHTgfQ1Fbt4awBbZbNsNIXVy0iCJeZMbRPl51HnnZlMTbW0bmi0driTs4EFYPKFWAIjbkGk16Hy9kePyPDhtNrCfh2VSbd+yqqoJERCAaxuZVtjA2PQLkZxIC28Qoe81zQjoR4gRMmANMQ0mBsJqXPRduYrCWrNxhZsau8ZLsyQo0qwHx7QZ35PFXf4f5ZdsWnbEP3l3W6q5YtKA8yeJ3EdI9amUqQqtjvl+As2V0hVJPxGOT154HpXPP43YNFs2LihFtsxt3U41CNasIjdNLfWnFMQSaVv4v2hcwWHQidWIAjqR3N0kDyJgb1lHyWW4nJ8mL4q0cOiqLdpi1l2nfUd1OqSQfMRBHFNGW9k8Q+Gud54cSpCDU8LctqB3YYqT3uncAsJGw34CbhMXcwd5baKAb2ltLb6JEEA7eIGd99gPOrvZXtTiTiDZv3i1uWL94wgHgFSdwJgRMbk1up2Z1Q7Zp2gTKcLZw/dJfv3BruBtRtSfCTvuxMBY24k9ASvae6+Jwg7vubGDFlbquJ+MKWAAURpUwdhOx54KL2uyLEXb1vur9pgF1W7ZujVPVgDyDAHlQ3G9scb3fdXbYtWVIF0JZCndhr58Oo78bb1pd9kjVkPaTvbuEwI027VsM2JQs5VissYdH8SNqLgcTHQVF2XwWFxWY3CC4toxNu0wNw3UXkM3JgQfMyNzzR3JcPlgw64hkZhpL6mNsjRJbuIEITAIIABnVvQy034O4r5f8AzRi0ItWY3Dc228XAHiDJMCCQeQEmmymmkOnZjH4m7jWCKLGDw6tbayE8JMSkN+ZzqDHiAIIMzQztbmFhyr4jDJfdmuhId0VLNt9AJZdizP8AL7SX7G5VmOhhir1lSdx3NpS0xuSwCoTxvobjmlXM72Jv2sTluIuot9bq3MOSAlu7bQeJARMsD4ipkg77jepYxr7JNgDhLtuyWRHH81LrQVVgUkPsNPO4PPkaGZt2dw2CCYgXLi92yKqvdJQIWAeBuWIUs8AjiduoXsPZw+MfD4Y2d8IHbElyGDOSEAAB3GpQQTtA482Dtj2LxGLZWm2UQMq2lY8Py5cgCRC7Bd+JqkS/otdpsdg7jW7CLYbFSgtgi4DpYwJezDBdJJ543IqllORZg+NtXMbbw/d2lZfCV+HRCLG7NzI1dCZNL/ZvFNZzl+/JtXGkPsGRgEAAViJA4aOYUcyaNdsM4/CWHuYRBZxGKxARmEXC4OoK88AmeIMSR1pdYg7NX7SWGa7avZg95bmJXT3aDRbDaiiF7gZTbnYkSNhxvRmzYw2tMS6G0LG1tQYRiBs2gDxNuVUAdNqSu1PZ1MNYTDKhKsj3HxGmSbyq2hS/AWA3h8m+dEe0ORYnHpgbDaRaGlsRuAZCKJWBH9cQOSCariFhXK8dg8PmC4e2ve3L4uC5iCZZWbU/cyB4Nl3HhiVnemLC9nltALYuPhrSkEWrS2gkj4i0oWfUBBlvWl7NMUMkw6NZwoNk3Jv/AMyCoZQoYEyXYwJ26HiZE+M7cWhjBhVRnLBSWWDAf4W0ndlG0sBtPoaloaZeX+INm7cu2LRUXVdraazsXCyCVBkKW1LzJ09NQpbzfMmy7RexVy5ie9O40qdDKwP8ssQVVQdl5J32q7icFcfGFks4MIdJN64hNxY2b4Y1E7wZEcT51u1GKwuIuCxeuXptsrXLCjV8VuLag213JZo5PtuIazofYX7QYaxi7aWL125puMGRQSCxVS3BEwBuQdht1ih/aLOruCsWsJgLLvca0QrhXY2rawoMKCWfcx5RweKWsPde1igrXLuHw9o6JuIGdGceBSzydJAPqAPLcdAxeZ/hbXfwHtqyi4QfhQsFZyApJ0+Q/wCQv0br0Qdl8oW5YtWrmLGJ7nV+JtllvC49ySA5aSNDSVkDjfimhUS0FtoFQKAFUCAABAAA6ACK1tX0t/6aooO50qBPrsN/nXmIVHKay3gbWuliNwDzpPiEEmD+1IVlbNspburt7CrbTFOuzkAExG2ogxxtIIBgxQ3GdjcPi0V8baX8R3YD3FYqQRvPhIDR5x9tqI2c0u/iks6P5RQ/zNJ3YbgA8cDcfSi2NK6H1AFQpkNwRG8+kc0XQCNgMlw+IwNu1ateEOzEkkIt5ZRy41h2k6xyeQfKnW6jQ7Ivi0iBOzFZ2/2kjbV6jypGznN3w98XMOE0XDF5YgkwFW4OmpTpRhEkFfLYnhe0965astZ7tgdPeB5BMldWkjjbVyPLiqaslMJ9l82dybVwliiqyXG2d1ZmHiSPA6FTbbc7jpNMRFK920UxBdNg8OZBiQwS7v01obZ07Sberzo8qEsr6jABEdDMbn12/WpaKRWu5BaclntqzHkiRJ84mvKJ6qyptjOfZleVb9i2bTOHLFbgAK2yBPi6iekdao5tmY1XLBYK+jWAfzIxZQR81IPl7VJi8MuJRAdwjBhDEeJTKnbihXaTGaMTauomq5bGlwVkG2/i4OxhgYPSTxSk0SlYIynKG/CXLOGuH8SG77U+2k6gADsdtKEEHneugWrkKF8gBtt/nnQ3uQuu4oCh9MKOANAJHsCSKltXK4PJ5G8OjhQUsNvQL+KGXd9hbCayg7xidPP+mQD8pP1olg33qn2+DNbsqkaouFdXE+EAmN4qvG8E+zmWO7Od6FF9oFtgqeL/AFAVHM76pB4rbM8oTQTpElSrSoPhg8SOnIPQwelWMk7G3cSqfiQ6Nh77NpghCh0mFYGdMj4hv+xbNMzwo1pbxFt2WS24I3n83wtHBgmJ3ro1LDM5MuKeFuyF0wtv+rwDYj28z50WudqcXiEFi4zXkaIkS2xk7gSfnPFWc4y9cUV7vwsogD8u5k+3NEcJ2au4W0DYh7rPpa6UOlFIiFLCJM88kDauiNsybQAu5sbtzS93XbtyLYK6QDGzd2uxjjc+XtTP2Fw3/wBwS66m1ZtpcuMxU6FhDPiJgRPM810DL/4fYK7hiO4TvNEd4CZkD44mC07mR5+dXsDleOTANa1WHxCyLReSCm3OwlgCwHI+GZqq4hfIGXP4nYTB4oW0u9+L7/zHRhosiAqddL77kgiB1MAUe7QYa0bN5ibNt4Ba86K+mIGoebRsD0kVyTH4pobB3cKLV17oFy8qKbjgNCqkqoifKJAA23k/23zjEpiEwuHa2cNibaWbaMNQVlIRmmZnfmY891FFjoZv4W9mkto+Idg1y+SNQIPhDHf3LAk+wHSiGb9mc0GLFzC41jYuMddt4i0p2OkNIeBxEGetDOymTWsvtEm8hu4i4AS2wZ5Pd20EyDu3nyfSswvZu5+OuYs4m4QbguCwCVXUANOo6vEBEDYbATNLth0jbOew9xkw63L6ObJbvcQ6JrKcxLKYK9GYyOZpGwN8Jmf8rFPfskE6mBRE078TEBVPiCgGeN6632pzEPl9wtZc61KMgZVYapVTzvLaRpG/iHPUFkn8Phawhs4rRddixYgca1AKhuWA33PnTTvQapAbE9ugFCpfVlv3EVZGq2pkCTCyVmGYDeY4k0y3u1tq3iLGHYG5dbR3ly2AqKzyqmGYsQSp2EwIk7ig2LyOxhcHdUW1/lAumoiQ6w0hm4nSBtS3l3aO1NvE3F1XNim2pgI6DczBI2ok6EhoyT+H1gXsX+Kf8Ql11uKH1eH4yCXmC8MRt094qDCZ2trD22ZhoUFVZjBKAnupPU93oJ9d6Xr+aY3M7728ADbTRNxrhVTpO3SdMz78+Rpx7M9mMNltm138XL5YAXCCxUsYAtg/AokmQAeT5Cknmlfgsf8AirEvf/lWddl9FtH3EXH23n4huTA32p77PZWMKhVj3l1yHvXSB4nnp5KvA8qnxOPVTqB+ntO/Sr341dKkGJ6xT/AEvtFgrDYq6tzSlm6il7rqpW3dZ+U1AhrjgASZ0DymCVyjMr4s6jc/HW3a4S627aNpABS3plROqRvJHG0Ve7QZMcVbRVuIht3FcMVk6kZXtgDoD1E9R6V4Fa2RI0yACQQBIACmABM8EegqX0MmwOa3nuXRdtW7aK0WmV2LOu+7KR4TxwfOiDXPDOkncbCARvBO+23NVrWMtmQZkSOenNS4PGKQSDKnggg7ESDIJB+tNMloJ4a0qbrtvv5e8Vu2PQ3BaPxMuoCNiJjnjodqGYW64Ve9ZWaTJQQsTtsT5bUVXC23ZbkDWoKq3UBoke2wpMaFrO+xx71btlwAAA1t+Gj4YboZLDgzq8xvz/A5kcLeZbfDs8o4nQ+shlBHI8I6dK7DilIVpbV1G3SZA9YjmuNdocp/81eaSSLoccjZ1DH1kNqFPnmkyXwO2W9sYRe8DXGLqpg/ke4qFuNwhddjHSm58O5NtkchdUsBEMN9jtwZHHlXPOzOdJbm3fZocaRO8e/l7j0pky7OWQOpua1WNB48O/PrWcppFxVjU2JUGN6yhuDzZLiK7AKSNxWVPNFUcj7F4xpv2yHm2W0sssSp8SeU7GNyNxTA2faLwUqIZZD9Sp/5B+Y9KAdn3uKiG22ggxqG3qRPtNE83VUITSASQ6lWBEMTqG3qP8msfNLjHBeJcmGGxwKyeSZ+tRpdoWL1S27u1cTOhsP4RtxW+eYfXdtn+lOPUsT+wqhl14kirXaTNVsWrt1l1G2gKrvuwGpRtvyR8q3j0SuzxLiki2wXS0gq0aWB2KsG2afI8mKVM87CZXbsu9y2bagF9aOxI6wBJAHQLFT9n+09rG2u8e0bbzDKDtI6jzG46fpQHtHYwtt2Zg7DEsLdySSqkcMRwDMb9JroUqxGLAWSYm3ca2LXRSzDaQBAUH3P6Ux2M50hLaWmuXXYqQdkA1A6mPLADV5bxSZg8Zbw2MuJbnSWW2BzG5B+5rpeRLbHh4OozcPMeUEwBxVqXF2TxvB4yBk7suplSePJhsRvHlV3GYdi9t1eFWZSAQ2rjfkR0jzoThsbpm3bjUrBYPE7ceYq9jcSwA0lZDbhpiOo24PSr53o6opY/JrV2+r3kDtaaUJnwnY/PcAwfIVz/wDiM1nCXEt2l0LdDXm0jbWGO4HQmRxHFPmJxBuDfYDp/euedvcMlzEDVt3ara0+QYMzE7+TgD5dKUmIv9m3uXmsO4ZdBDzEwYgyTzO/2PSnW7hC7arfEQSSd+sil/LMy71CoIUjpp4HIjox2PH71Zwj3nxNk2sQRathu9tQCGJG0k+W9NOsF2E8uuXLtx7Y8It6C7HnVGtdHrxJ6UXLME8bayPIRI6D5Voj21YkaVZ4ZhPibSFQHzMAKKGZjiz4mXW0EdDCiY38t4och0K/8QcyW7griqQSULCRBm2yMRE8FdX0od/DZhYt23S4xN5dyBIABgLuDp0+Ies0N7WXCSVXaQV52kso/QUU7DZTptAAkD4oPq0kR5UKRLOhZNh7Fm9d7kWw90h7oBGo7EBis+Ec9IJJ8zVnM7A5AB252I8v88qE5Nktq3eu3wW1XQoeW2Oj4fpAG3lRjGXG0N3QV2/KG+H5x0p9lALMbbG1cFu6LVxh4X0htJ2kxwTtUeUkvh+6vP3rbhioCk6p8UL4V5iKK422mnTAWTIAPHQ8xIG30qjlOGVJezcFwSRqHlsdO+/r6gg1aEyTEpatW7VspFtGUgT8Jt7rtG8GNjShnj28Ti7D2r7kWgDcRZ0tDbE7hVMwDtvtTFnmG74QT4WB36k8UmdkLxssx570nptG8D0EVNq6E20N75iUJM+GZ2E6p6H60RwuaowAXwwYhYpfFp9VzQYAgkMJjaT8vUdK3y9rimWZTPAj16be/FRzoa0bkZSYJophL0NpjboZEeogb/M0v4ABueeRvH+f80Vw1/ad/Sm5FIIi4H1pDDSIk8HUOnnXIO0eK04+8kzAT7z95rreAxRuLLLpPUTPt9ea4d2wxEZre3+Lj5Mf+aibwJdFi3elpOwG8+e2w3ptweZW2sgswBUkcbjjY/1D9KRu8JqHE4qPDPNcrdjg6OkDE2CASE4HEgceU1lc4XHBRBur96ys+f0bEWTY17bMSdnABHsZHsfX3q9axMv7Uupjo5XSAJ1E+VWcmx2qSepmn5rYvEq0bbV+rVu9Qa3fq5avVkhsYsrfxClnMc1xhx+Ja202luFFQgRCDQTMSNwetMOR3BrFRZJcFwPcA+O45+tw11QSrSG6A1zPHX/WtR/uG/8AzSTjs/a5iHVTrTVKpEy0jRp/3ajxXTu1eH02y0CFQmDEFjAUec/3pV/hT2eD4m5jri+C2xWyPO5+Z/8ApHHqfSqglyaM+TZFn38Ib2BwqY43hcuI6vfthYCAnoxbxw0KdhzPTdlweE121dQNLKGkmORvTr2mHf5bi0G5aw8e4WR+lIdjBizhrVsMSqLHPJ9f+KryMuKLGrYif+1TW80uKCCQV53mZ9PvQf8AFieQT9J9Kt2lY9SV5APTzpKSM5WW8yzp+6DWtZJEHSBqTjxaSfEBvxJ/ZOyq8+Md9YMs5Or0ELEHyCD602XMLdNi4cPbNx0UkKoJJjnjf/mKA9kMMyYZGHxGWb/qJP6RTcssEhr/AP8ADW2qPJmRBJ33MfPmqth0sy6sS2s6pkR6jY6t+lQWr5YguSdM6dzAkR9Yq811HG8BogaVAG3tEe9TGaG0XsuzkX2AIbWDpHhM7njcbGqWf3/GrKSBBB3jrJ/Sg126STIEz8W8kdJM/wBqnfEFxLcDeflv+9XysjQfmdpXLPvpRSDqjkw07DyP1ollW6B0cr1GkwR5e1Ac0uNp2kKRLAdSdxI6xRPJ7qrbUN8IHi5JPyHHtTbpWJB7L8yZvCrb9SRO0zwduaJ4nP7VknxFSSJMwok/+1aWsXfNpyy9RtpED9TWzWO88Y8U8ht/qAdqcHXZQxJmVu9bZAxJIIDA8iIkRIPO3yoRg80OFuYfCWrLC2YXvSSSxKmfhA0Haf2jjVWNsHSI4njmOJ/at8oz92uabgAHRv8AB+9XztWHTL/aC4trDSBpnWWj+qJJPvSRZu/h7isxYLsDpgkDjYTE9aM9pM21I6FdJVyoIMyCyweNjEg0MEPtp2/U/wBqx57YSLlrFkXGe3ccoYEtHEbAwAPPpWzY5p1eRiss29I0nYeXH2rLOUlyWVvi5+XHz3NC8ikwqgvZxiyrk+KIHtRLA9oEUksT6+w9KqZflIEAyfeP0otesJZQXBodQQHSAY+23vUtuzSKCVrGi6Fe0zaVnbcagRsPr+1cL7TZoGzBnZgfiEjide4HXnmuuZ12ytpa/kA7Bg0L4QI8O/A6fSvn/tEJck7Qf1EmrbTYNDJczYMStvxEbT+UH9/l9auWOx3fIXuMZP8AnHAqDsphFIUxtHFPuNvC1hHcrCqvPSYmKcOO2ZtO8OUjLeR5EgewYgVlb2Mw8I2JnqAT+lZWFI15Dhh+z1u5cCuJCiY8yf12ok3YGw4/ksbTeXT6E/pFKeB7WutxkNs3G6BQZJ6zzO3ECnbJc2a4JNo2T/Sx3A+n2roUVLtEW4gh+xeMtmAEceauB9miocVg79kTctsABMgqRA54Jp1w+MdjCmffj7its3y3EvYIsXVtXdWpXEmfNSTuFPkPTao/wiy1NlPsPkTYpWc3AiLsYkvuPaBt1k+1aZfbFu9etjhbjafYnUP1pm7PfjlwIt3LiXcTvLsIRQTsNlGuB7STzFKmaYg28w0Pp1vbXVpnTrUAtE7x4jHtScFGqG3aJP4hWh+BZvzggJ6szBVH1I+U1pl5SxZtWLR8FtYHmx/M3uSSfnVDtjnAL2LHqbh/6RC/diflQ63jIoePDMekzD/y93/9b/8AxNcvs5q9w6kDssCB+UR1FMozIm26+akfUGo8lwyrbUBeg/SnVi5UhZZiGl1YCmbLc4TuyC3Twn26UWbBqywVpcGSacUun4PiYe3H3j5U5QolOzpfZA9zb3+Jzqf36D2A+8+dJeLsi1dvIDpVbjR/6SxIHtBimHLcdvSd2qxgXEvP5grfaP2qZ6lRcWQ4jNNRgbD71XXHkGRv61St4wFpAmPLj780StY+3HiUqP6lMftv86ycWJsv2MTrG4DenBoll1lLk6h4eI/WgXeopm2+oHiRBmj2Au1osYn0DM2wIVyB04+fFBWvuhA2HltuaPZ/ehxHVf0P/NL6YhywJgxsBG0ewii/QBRcaSsETV/DYlwIBKqeVHX59aG2htJ+lbjHBeT/AHqZXEaLn4e6fhgzyCdxFXcky60Xi9cKneJ2E+W360JuZwykMhM+/wCvnVbMc676CVCkeU7+u5O/tRzY6RV7R4kB0A4Z/sAT/arHf6V8OxPHFL+a3i91OfDJPp0q/grhbmp5aJrLDtrU4kn3PU1dwjMvBqlhDO1E0tyIEx1qoRuVhfo3s412aE6dd/23otgbwci07orXJjYMWIExHXb1oLhs3S0QGEr5DmmTB4zD3mtumm1AIPhGr21wSB7RWzVmkRf7VY4WUOGJDQBq0iJMmFII5PoTtvtxXJ+1GAu2tLMJFzr5HyroPaLNVxeKe6jAorlFHBKoIDRMwSDv+lUc/sC5aUESQyx7kx+9S0nom6dAfsHfKkI3uJ6019smN7DrZDaQ53joBz+w+dKtrAmw4fVBXgR9Zpit43VDuvSFE8DqfnURkJrbKVvPreHAsot9ltgAFQYO3SsqwyatwQJ6CKytqJs8ya8tq5sJO4PmDyP+1MNvEJc3ADMuxAIkR89qUcDmctqcAQAG0iCdIifUxFH9SzIZV9wTOw9Y/wA6VNNE3YWw11lYMVcqdtIG/wBY8P1PtTFleHQ3NQRlJAJ1A8D36fIUt5JnS2p/mGCZnoPSAZA/zenGxj1vIChUhudQ3I/MOdp4n9a15JlRi0GcuzCzeTVadLiyVlCCJGxEjaQa4x/FfEEvhcThnk3MQ1tVIIZnt+CR5qSSpneYpkweR3cpUXsOqva0tcxlnvOIMqbOqNwCyifi0jrXN/4h5u2NzZbNgMbVgpbtIoAKQAbseRDTJP8ASPKqpFfozZp2eVcNfxOJBa+qeEqTCwJhYHmYkilbKr126sqNXEAfEZ8h1PtTnnWFvYqz3Nu4LasV7y5q0iCN12EvAjqJPoNy/Y7sRhsIzOt0XHeNHAKgQxMkHf2gcdaxUbGIGPxdyypFxHQwY1KRO3TzplyXESi+wp0znJLJtPp1FdzpI2B58M9Z4ikXKxpGn+kkfQxU00yJLBmGIXSZpQGYTduN0BCj5bsfqY+VF8xxMWzHPSkkYvS2gmSJIPmJ5pybZKWDfhM1il/tYnfYmyOjKZ/6WmP/AHVBbx4HX0qY3dV60eQNQPlvBG/yNSCVMN4HJ1AHhFWMXkwKnyq1gX4q3jro0xW2URtiFh8DoxET4VEx0ngfv9KYbGLilp8xm7cnY6uvMDZT7Eb/ADqRcZ61jRcmFM7xYlD7j6j/AIqrZxyLvsPU70FzzHQo67j/AJqXs/kwvDW/i1dDxHtxSTpjq0FEz60zRrAPtVy1ikbYkfTb6URwXZu2Bsij5CrV3s0hGwg+laW36IpC9ewQ/IQR5Amh+I8O3U7CimZ5HctAlD8jQHL8Q11tTdNgP1NZ0my1aC2HwICGdyRvVPAPtA8yCfar7XdqXsJjwLlxT0Y/3olEUdDz44JEfOoxnDudCHc8nyFB1vG4+lfmfKmzI8mVSDG/nRfpFKNayDDZK7bkk/L96a+zvZgtOrgURy3BAxTbl+GCrArWEL1js4FilFjE3k/puMPv/wA1LlWIv4jEIuGVSLbA3Ljx3a+m/Leg3FGO2X8PrmIxmKa3c0ksGVTsu6LsSNxJmmDst2dOBwqI3+p8VxtyJjhOIWAN+pJoj1g5LbF7MMKl7E4gaiBZhWEEAmTLA8QR4YmZX1qtiZgA7SAPl6/50ol2htvfuB5Ze5llC7AhwVcN/VED6+ooFdxGu7sZBiPKRtUONCsKp3Ebu4I2+AHj1msqIWz12P8AnrWUtFYAfTrIHqR7Vo+KMQDQ/FMdQINatiIM80PsEGMDcLaVkneAPn/2p97NYsa9BMMBEenWK5daxGo/0+UbRRnLc0Nozrny33+tVQcjuF27bKLqgxBJPp6+Q5rjN/BLhsfiL2oNruMVAIaAx1HeeSSCfpR7/wAVK+He2Sdwf0P26Vzs4yCQZ3/wVolgpS9DrazfWvdsu20NJ4jcRwem9WsJnYtjT3a6V+Ft5E9PXpzSnh75CAjyqa3iyR4hWTlQh4yjPn1MXJuL/T0MDZduOaCW3i4/STqjy1CY+RmqGUZ9bRokyPhA6n1rzGu4dXUTrEEfcH70S9DXwE7l8FvEfCoLH1gTH2oFmGa33a2cKnc23PiYoEcwZgkiQD9CalxN4Lsd3B+U+371atd3K3SSrgAEgmdumx86ccGDctxION7y9BXgqwVWUjg7iGB+Xzptz/Mke0otoQFZTOkBYPBEbdY2rbE4lLmpiVddJ1AoCGB6aY3PpxvWmaOLilQYQIWkwNwBpGwgAQNhFDugTVm2CcbVvj7s7Drt/f7UNy7FAqGqLFYjWWhojYe/J49o+tJywhLQzj8jt3baAwYIjUs7dQCN1FKWO7DYgXn7sqtqfBqZmMRwYG8U04DMVgByQxGxgwT1iP0qyM5S1Mgkny6k1UKooU8w7KNZwrSytq3J/NxEDYQKs9lrYFm3/wCkfpRzOMZrtbAbgzHWR9t6X+z9yLajykfQkVjJVIt7EcMM9GcJYBFK2UjQxgkgmdzMfOmzC3R0rWLM6BmdWRpYelclwmLCz7n9a6t2gvwrH/af0oXYygFVHdByIksBqHHzP16VN/0XxwSHzIR5nyFKua4K6rm5usmfl6jpXe0y9UWF0qTt4VUfcb/WufZ9kTBmJmGmD7GP7USk1oQSTAnY1tYJPxTvXRMu6VzjID3d7SeG2+Y4roeXvxWKlppJDVlj7004Q7UoZfc4pswDSBXb43hkAM3sTfuEc7f/ABFbh7bWzNzU5MGekdACOPI1memL7ey/pQ5yg8cdRv8AvWUXUmaPoq9pMQi4ZujMpnzM7Hp12+lcsw7nVpBiDt+9O/bLFBlFxSG6bT0J5B9jSXmWDK3gSI1AMI6EiR9oraSTTMG9DFrFEAbE1lDBin8jWVx8SrANy9JrW6YANRpxWrNVp0W0bLc3G9TuD0II9KpKs8VP+HuKpIUmN44/7070kLYPFlZ9RVG7gLlxmbif33/w0Yy7ApoV3MtAJHQH94rLd6J8wT9avk0RVg7ABkMHcVbuOX8O5PTy9RWXHBaRtPSrti2BBJE9KhaJkOGyEt8HhuNsD5f7o9Kac0vabCagp0kLI2/KZ/Q0DXGEtKs1tpEkeQ5HpP8AermeYqcOswV1TxyYIAn5z6mtFQCtfxvj28/3q7bxBMeVCsKgUHVvPH96spidoFTJ+hh3DYwxuIAohbxOqVO6x16+kUs/itp/SieAx0RMCfOpqwsppmZtKVHmQtTYTFRueBz+9Wcxyte7W4B+bePVW/cUIR4YwZBpUOw9YzhgdiQp6VbGOV46k8z0+1K7np5VdssVEzTToYfxN8hDBHyoFkt74h5N+sGpruNhOpmhOUX4usPMT9P+9ZSbbNF0ONi/TDleK2j6e1LdsbA+YopgL8D9KtYZp6R9q73gI8yB95P6VDgcWW3ttJIEkjitM6vgsoPWY94gfrQ+xjnVoQADg7TUrs09Djaxa8MZaJ4gR+lDczcXVIkbA6Y4BoamN38ZgV42KJ2WYE+x2jf61bSohMR8cClwEc6h+tO2VYqVBpOzNZYH/eKMZVioMee4/esEqRq3Y+4HFRTVlGZqQJ2rnmExE059miCPENxwP84ro8UndGbR52nujv2H+1frB/uKUL+bvoNvYaTtHn1368UW7bXyMURwCF423ilvFW1ggnfke9EsZTNLialMA7AyPlQvMgoCOZPiTf3XSfsftVjCYxpjeOo8/wDP3qliMaHcYYAh1Qvx4edh5yatGDJSI6VlQ28yCgBgZHOx+X2rKmhCaWqZSANxNRWiJ3qQrNY+7OrOiQYiOKu2LsrJPy60PVI2NWbGHrRbpnVYXbVwjg+E9KixBYyVPyitShA23ry1cMVaIaJcDdkeLkVduXp2iZ9Yj+9C7RgmalTExUuxhLC2o60UxigWQdtiDyJIHQfvQO1ielbXEhesRVJkNAzEWtV43ASAw3Xp7153kc1qmM4/KfMdK3YajJMz1qWMs2nU8UQwhBEHihaJHFXLFxtO5449BQILYs6bDRJB9eOg24MyaBC9tPnRjDYkNbKkRIj/AJ360ARYMHoSPptTfQ1pctXCd9pH+deatd9PSfsKqjg/baq1rM4mRvRxvR2EcS229C7Labyn5fWpb2bFl8W59ug4+1VXG8ioki4jhhcZCwflRnCOrgH5geopSwt+VBozl2LgcUIk0z3EjvFE8Df5n/ioLlxW/wBOR9qpZpeD3W334HrG396hW6yEAGDFOhthazf41H5mrf4kjYRB52oLdttpDcj/AJohavwDsDI+lDRCAuYJv7MD96xnKkEdDU98AhifNY//AKr25a2/WlWUXYWwGYDY0+dk8dqj/Ov71xuxmqrdNsEyN/Suh9j88tr8TBYHX6/aiP8AMtK7JO2+IDYpxPED6KKBtiDo0kbngxHv71TzLOQ99rm/iYmPQnb7RUd+xrVghI1D4p3E+XlWjVslsI4B1SCTBnf+3FbYy0FBcAa2EFo8XPhE9dzxQ/KyLaaG5HHJnf71bu4ol7QiQWk7gQAPi35AJXapokJ2skTSJ2MCePL3681lQPmZUxpmOuoD7RWVZNHL1Umt4IrO8NSBprnxnU7RFvV7B3jVUirVkVceyHqLLPWrrtXkTW4EVq0QQOs7+dRtsalU1q80mJGJfhhJq2ccNLCelD1w0/mFWLNtF9ajSmkV3tivY2jyqO6pB246VtbaKLFRPauedXFuQKHxU9o7UE0EMDfgn6n2qjeueNo6k/evbYjrUd1eWG4qmxpHrYiFPrQ9h96sO0itBhw23Sqi0inF0e4fxECrdy30HJqTC4Xoo9yat9yFHmepoe6T0QYZtEqeOk1bt5kF2G5NQrZDiKq2BBIPSpoYUFsmCOepqe7bnkb1WweJ0+1XDfmhoRArQvuR+tWEbpztVPEWy+wBqbCsQYKn12oFRBjLXgHQyD9CKuuocEET5HrUOZEFdvb77/aoUxBA/cVTRIvXsluDEG4OA07nkQPL5ijbWvDrHT4h6edWTcDbGo8yTSjBTuBt7iknbLtmW7AYhuB1/wA61duOVjSJHX/BQmxigLYJmT9j/arVjMAo3Mk0STBEr4rSfXTz+lbZJcFzU53KyqHyAO/3H2FUMUhuNKyI6fLatezWZpBSTKkyCI/zeqccskYLV91EHQfUqPl0rKoPiN9qys+T+CqXyK3cVq1uKysrBM3PAhNT2DWVlaxEic141ZWVqDRqa0L1lZQ2TRq1Ri7FZWVmykjz8RNeq01lZUphKKRIBUtqvKytEZM27vUImPWrtjD6UA2I4Hr51lZTXQMr3cDB24Ne4bC+ZrysoSHydFxdthxWE1lZQSWcIINVc0tw0/OsrKY12a28RtU6YieBWVlSU0GsBf7vYTvXuLwi3fGORyPMdKysqlhDK5wJBEx6DoKgxWXDYgwft9K8rKES8KiYS4OACPf+9E8ryoXT4zpVeVHJ+Y4rKyml7Gy5nOSWioVVCHoQPqSOvtQRcmULJYsd99hx6dKysp/IFrLbAtzG56TQ3MsvW4xcDQ/5iI3Py/WsrKLAKYfs2GUEX33HVRWVlZWdkW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 descr="data:image/jpeg;base64,/9j/4AAQSkZJRgABAQAAAQABAAD/2wCEAAkGBhQSERUUExQWFRUVGRwaFxcXGBocGhwbGhcdGBcbHxwZHCYfFx0jHRgXHy8gIycpLC0sHR4xNTAqNSYrLCkBCQoKDgwOGg8PGiwkHyQpLCwsKSwsLCwsKSwsLCwsLCwsLCwsLCwsLCwsLCwsLCwsLCwsLCwsLCwsLCwsLCwpLP/AABEIALcBEwMBIgACEQEDEQH/xAAcAAACAgMBAQAAAAAAAAAAAAAFBgMEAAIHAQj/xABBEAACAQIFAQYEBAUDAgUFAQABAhEAAwQFEiExQQYTIlFhcTKBkaEUQrHBByNS0fAzYuGC8RYkcqKyFyVDc5IV/8QAGAEAAwEBAAAAAAAAAAAAAAAAAAECAwT/xAAhEQACAwACAgMBAQAAAAAAAAAAAQIRIRIxA0FRYXEiE//aAAwDAQACEQMRAD8A6NicgW+j2yEC3J1AANtq1R03nzpfuZL+FuB7XfYtsO8Jhrbd2lpXBbUSxJuNE9TLHeBsNM+zC/grmHNu66WVjvE7o3EKyASzgHQY/MT5nzrXDdqEvMjG9ZufzHeEvBD3OnSPCD/OKnUCG6etWhsN/i71u01y9iiuGe3s960qYi07EaQQE0MOkFedt+ao4vDYiBc0n8SgIL2dPdXdQgOUbf8AKoZTBEggmKBdne1Q/GmzbuLicJdVjz/paT1RgIB1KsdYB6GbN7tA2KxltsvxiDTBvYa6txVZFIDMouJ4W3g6edj5yULkRYzL8PdNv8Slu3dL94bWpV1sFMkj/wDKNJmd9iDVXKu36XbeIOEtlrWHTa2FIZzPh0xMKQG2KyIB3mAJ7Z9lbnf27uHX8RbSCve3p0GWlfGd7eoh4HHiFLvYzD4mybqrcTDW1PeXbzBt1QldKHSQ4JOwAMkVS0l4xo7SZzb8Kot21iLp75GmAhYqH1ElgsrJMKRIB9zGXYBPxFy62JS7YUC6Hut3gsl4DrqKhXRzwg4OkgCN6lrs3azBlLXQ4Vg3eXvDca2xMBFJIIJUxuADO3SvMksviM0x63UF2yn8ogjwhVuBrQgmdtBM+5606CxywXd4uyxU6VcEKpjSyIwDOEJmOnTpNCcyzWw15yl65hWC2xrDuGuEOJVLaa1clQRssyVO+9UMb2ss2VGKbCWmS3eNrCsjMhKlW70kgaYLfliDJ61cGfW7uFGItgYQl0QYi4isxDNzbbTpYwrKRAipodjKmDvXsP3bAXwHIPfW2w5ZIJtnwxDKYBKqJ8hzXnao3Esqgs6xIMoCEQDbSYMttPMDio+zXah7z3cOlq5NkEd9eIhtjoMIAG1MPy7ad56ENbsYi7c15hiRZsKJa13yhmPlFsxH36e0jRmIx9qzgxeKFpu6ULIGPEmdxIBBEk1awli1iF/EWdOu4sBtxpETERAjj/tQzKMwvYnMrZsl7eGtc20JCKighQw+Esx5G5+lRZtnv4TN3/F3bwsXFOiN1KssEQN9KsWiBIIHnTpDt2GcNYtWIDAsEEhFBgkz4mmQeD9OJrbEZkLtvVoErP5tSwDLL8IEx8/Klls5wtq9bNu/i7tq3p1woCET4SWAB0/9MmOaM2M7FtcUyjvA7G5ZtKBqZGABuAQCyFiZMbaTzQ17HGXoN5blyXJAlCNyBwRPBmd46ih/axwl62oxCWy6Fe6uB2WCYL+Dr5auo2I3oNbvtdwttdN25fZGa2tq4EuBVPJ51KIG0EnpQ7D5bicbFm44F6yGKi9qW8QxBKywJYLEjymhImTCNvIx+Hv3nxLg2409YXaGKlhOvyJ8PntRPLMxw74ZE13yAf8AUKKd44PhZIG2xn3NEMhw2HNi/hrQD3QpS8Dr3aGCgs6KOf6RA543Ijs/kLDDXLWlUxShJ73dAzGYhSQ2wjcFTtzvQxBHG4yxh0UOHZi25w57oqpltRUXIVTBkjnyEbVVzJRbt30B0lSouF0soq6iD3ly6fHc2/pI4I86sYzLmv8AdjvLL37Ks15MNdFp7lwCFGoboJ2JMRJqnax3e3rWIxeBvJesqGtPh7iXUZWOnRKkBpLfAJJB8jQDL2LuKt7QUsXZRbk6V1lSYFxYnWBMkltW0hT1E9o8AjgWcRiLQsk945Uqq20mNtKgFjsu4J3pmzXIxiIuLb7p2We81Mt1W0+AHQdMLABUlgZOwjdUXB3Tjrdq5fQ3UKbhe7trA725Ztqp8QZdUtAJ2kGKEgDWWNcvX1L27tnB2E1Wri3rfdMEnQ5K+IqVjbUVgeKo8VYtWrF29hbrd1bXvT3Y1A7nUqzAUrEwehG1FbOdW8TbxFlHAe0Gt3Lndfyg0FTC3CQwB5VjuPMEGlH+IuX4hMJbTBqVRGXvMNYskLcP9RVATpGn4SSII6ikBZsi7fwVzEWbDMzh0sNIW6xfwPcAUBdO77aZMEgDml3C5bjbNzCYzGamw9sCSFJeyigga1UAjzJMyOTwCwdoM7tWb+nMBiu7xCWymq0hw+GuEeEqykMroQ09d/KjN23i7Vm1ZtouYW33xFy+6LrtsAsKBsdiWkyIHUmmAmZX/FG0uNxN24lzuryrbtlCCyrbkTyvxag224J+ojsLcwVvHtaxKm6t2EstdUFQWYaJAkSwIBIJg7GKYv8A6UYdvxDJcGJuW7hiyl4IVQSVRm0OdZ+HeB60Pz3+JX4e5h0tYREFgFGs30/m22EBNLg+EaeCNz1HFCGwphbaJ2g7myndW7aFR42Gp2tavzTq+OAogbTRTHd73TqJuszQhCBLlzT4ZKp4SxMyYG3Qb1zHOM4xOMu3MW9saNlJQNoXSITxRu24Mnc7bDYV2TsblDiz42i7FvVsfCrIGKg8gkQCQRBA5jcY1QAwXY/GTq75VDbXhpBdVgSFdU8bAyd5GwHU0/8Ac2rVka4C+Es5ULLQFDtAGk8SYEdYFW1taW8MBTuRvM7VpmNgXLVxCuoOjKQeDKkEfPik3Yio/Z+2TJCsfN1DN6bnmOPYVla9nsza/hrdwo1smQUYbhkYow26Spj0ivaeiEvAdp20sl5kkMdLSoHdwJn23knzolcNt1Av4Ww9lJm5d7ooo/qCspIHTgfQ1Fbt4awBbZbNsNIXVy0iCJeZMbRPl51HnnZlMTbW0bmi0driTs4EFYPKFWAIjbkGk16Hy9kePyPDhtNrCfh2VSbd+yqqoJERCAaxuZVtjA2PQLkZxIC28Qoe81zQjoR4gRMmANMQ0mBsJqXPRduYrCWrNxhZsau8ZLsyQo0qwHx7QZ35PFXf4f5ZdsWnbEP3l3W6q5YtKA8yeJ3EdI9amUqQqtjvl+As2V0hVJPxGOT154HpXPP43YNFs2LihFtsxt3U41CNasIjdNLfWnFMQSaVv4v2hcwWHQidWIAjqR3N0kDyJgb1lHyWW4nJ8mL4q0cOiqLdpi1l2nfUd1OqSQfMRBHFNGW9k8Q+Gud54cSpCDU8LctqB3YYqT3uncAsJGw34CbhMXcwd5baKAb2ltLb6JEEA7eIGd99gPOrvZXtTiTiDZv3i1uWL94wgHgFSdwJgRMbk1up2Z1Q7Zp2gTKcLZw/dJfv3BruBtRtSfCTvuxMBY24k9ASvae6+Jwg7vubGDFlbquJ+MKWAAURpUwdhOx54KL2uyLEXb1vur9pgF1W7ZujVPVgDyDAHlQ3G9scb3fdXbYtWVIF0JZCndhr58Oo78bb1pd9kjVkPaTvbuEwI027VsM2JQs5VissYdH8SNqLgcTHQVF2XwWFxWY3CC4toxNu0wNw3UXkM3JgQfMyNzzR3JcPlgw64hkZhpL6mNsjRJbuIEITAIIABnVvQy034O4r5f8AzRi0ItWY3Dc228XAHiDJMCCQeQEmmymmkOnZjH4m7jWCKLGDw6tbayE8JMSkN+ZzqDHiAIIMzQztbmFhyr4jDJfdmuhId0VLNt9AJZdizP8AL7SX7G5VmOhhir1lSdx3NpS0xuSwCoTxvobjmlXM72Jv2sTluIuot9bq3MOSAlu7bQeJARMsD4ipkg77jepYxr7JNgDhLtuyWRHH81LrQVVgUkPsNPO4PPkaGZt2dw2CCYgXLi92yKqvdJQIWAeBuWIUs8AjiduoXsPZw+MfD4Y2d8IHbElyGDOSEAAB3GpQQTtA482Dtj2LxGLZWm2UQMq2lY8Py5cgCRC7Bd+JqkS/otdpsdg7jW7CLYbFSgtgi4DpYwJezDBdJJ543IqllORZg+NtXMbbw/d2lZfCV+HRCLG7NzI1dCZNL/ZvFNZzl+/JtXGkPsGRgEAAViJA4aOYUcyaNdsM4/CWHuYRBZxGKxARmEXC4OoK88AmeIMSR1pdYg7NX7SWGa7avZg95bmJXT3aDRbDaiiF7gZTbnYkSNhxvRmzYw2tMS6G0LG1tQYRiBs2gDxNuVUAdNqSu1PZ1MNYTDKhKsj3HxGmSbyq2hS/AWA3h8m+dEe0ORYnHpgbDaRaGlsRuAZCKJWBH9cQOSCariFhXK8dg8PmC4e2ve3L4uC5iCZZWbU/cyB4Nl3HhiVnemLC9nltALYuPhrSkEWrS2gkj4i0oWfUBBlvWl7NMUMkw6NZwoNk3Jv/AMyCoZQoYEyXYwJ26HiZE+M7cWhjBhVRnLBSWWDAf4W0ndlG0sBtPoaloaZeX+INm7cu2LRUXVdraazsXCyCVBkKW1LzJ09NQpbzfMmy7RexVy5ie9O40qdDKwP8ssQVVQdl5J32q7icFcfGFks4MIdJN64hNxY2b4Y1E7wZEcT51u1GKwuIuCxeuXptsrXLCjV8VuLag213JZo5PtuIazofYX7QYaxi7aWL125puMGRQSCxVS3BEwBuQdht1ih/aLOruCsWsJgLLvca0QrhXY2rawoMKCWfcx5RweKWsPde1igrXLuHw9o6JuIGdGceBSzydJAPqAPLcdAxeZ/hbXfwHtqyi4QfhQsFZyApJ0+Q/wCQv0br0Qdl8oW5YtWrmLGJ7nV+JtllvC49ySA5aSNDSVkDjfimhUS0FtoFQKAFUCAABAAA6ACK1tX0t/6aooO50qBPrsN/nXmIVHKay3gbWuliNwDzpPiEEmD+1IVlbNspburt7CrbTFOuzkAExG2ogxxtIIBgxQ3GdjcPi0V8baX8R3YD3FYqQRvPhIDR5x9tqI2c0u/iks6P5RQ/zNJ3YbgA8cDcfSi2NK6H1AFQpkNwRG8+kc0XQCNgMlw+IwNu1ateEOzEkkIt5ZRy41h2k6xyeQfKnW6jQ7Ivi0iBOzFZ2/2kjbV6jypGznN3w98XMOE0XDF5YgkwFW4OmpTpRhEkFfLYnhe0965astZ7tgdPeB5BMldWkjjbVyPLiqaslMJ9l82dybVwliiqyXG2d1ZmHiSPA6FTbbc7jpNMRFK920UxBdNg8OZBiQwS7v01obZ07Sberzo8qEsr6jABEdDMbn12/WpaKRWu5BaclntqzHkiRJ84mvKJ6qyptjOfZleVb9i2bTOHLFbgAK2yBPi6iekdao5tmY1XLBYK+jWAfzIxZQR81IPl7VJi8MuJRAdwjBhDEeJTKnbihXaTGaMTauomq5bGlwVkG2/i4OxhgYPSTxSk0SlYIynKG/CXLOGuH8SG77U+2k6gADsdtKEEHneugWrkKF8gBtt/nnQ3uQuu4oCh9MKOANAJHsCSKltXK4PJ5G8OjhQUsNvQL+KGXd9hbCayg7xidPP+mQD8pP1olg33qn2+DNbsqkaouFdXE+EAmN4qvG8E+zmWO7Od6FF9oFtgqeL/AFAVHM76pB4rbM8oTQTpElSrSoPhg8SOnIPQwelWMk7G3cSqfiQ6Nh77NpghCh0mFYGdMj4hv+xbNMzwo1pbxFt2WS24I3n83wtHBgmJ3ro1LDM5MuKeFuyF0wtv+rwDYj28z50WudqcXiEFi4zXkaIkS2xk7gSfnPFWc4y9cUV7vwsogD8u5k+3NEcJ2au4W0DYh7rPpa6UOlFIiFLCJM88kDauiNsybQAu5sbtzS93XbtyLYK6QDGzd2uxjjc+XtTP2Fw3/wBwS66m1ZtpcuMxU6FhDPiJgRPM810DL/4fYK7hiO4TvNEd4CZkD44mC07mR5+dXsDleOTANa1WHxCyLReSCm3OwlgCwHI+GZqq4hfIGXP4nYTB4oW0u9+L7/zHRhosiAqddL77kgiB1MAUe7QYa0bN5ibNt4Ba86K+mIGoebRsD0kVyTH4pobB3cKLV17oFy8qKbjgNCqkqoifKJAA23k/23zjEpiEwuHa2cNibaWbaMNQVlIRmmZnfmY891FFjoZv4W9mkto+Idg1y+SNQIPhDHf3LAk+wHSiGb9mc0GLFzC41jYuMddt4i0p2OkNIeBxEGetDOymTWsvtEm8hu4i4AS2wZ5Pd20EyDu3nyfSswvZu5+OuYs4m4QbguCwCVXUANOo6vEBEDYbATNLth0jbOew9xkw63L6ObJbvcQ6JrKcxLKYK9GYyOZpGwN8Jmf8rFPfskE6mBRE078TEBVPiCgGeN6632pzEPl9wtZc61KMgZVYapVTzvLaRpG/iHPUFkn8Phawhs4rRddixYgca1AKhuWA33PnTTvQapAbE9ugFCpfVlv3EVZGq2pkCTCyVmGYDeY4k0y3u1tq3iLGHYG5dbR3ly2AqKzyqmGYsQSp2EwIk7ig2LyOxhcHdUW1/lAumoiQ6w0hm4nSBtS3l3aO1NvE3F1XNim2pgI6DczBI2ok6EhoyT+H1gXsX+Kf8Ql11uKH1eH4yCXmC8MRt094qDCZ2trD22ZhoUFVZjBKAnupPU93oJ9d6Xr+aY3M7728ADbTRNxrhVTpO3SdMz78+Rpx7M9mMNltm138XL5YAXCCxUsYAtg/AokmQAeT5Cknmlfgsf8AirEvf/lWddl9FtH3EXH23n4huTA32p77PZWMKhVj3l1yHvXSB4nnp5KvA8qnxOPVTqB+ntO/Sr341dKkGJ6xT/AEvtFgrDYq6tzSlm6il7rqpW3dZ+U1AhrjgASZ0DymCVyjMr4s6jc/HW3a4S627aNpABS3plROqRvJHG0Ve7QZMcVbRVuIht3FcMVk6kZXtgDoD1E9R6V4Fa2RI0yACQQBIACmABM8EegqX0MmwOa3nuXRdtW7aK0WmV2LOu+7KR4TxwfOiDXPDOkncbCARvBO+23NVrWMtmQZkSOenNS4PGKQSDKnggg7ESDIJB+tNMloJ4a0qbrtvv5e8Vu2PQ3BaPxMuoCNiJjnjodqGYW64Ve9ZWaTJQQsTtsT5bUVXC23ZbkDWoKq3UBoke2wpMaFrO+xx71btlwAAA1t+Gj4YboZLDgzq8xvz/A5kcLeZbfDs8o4nQ+shlBHI8I6dK7DilIVpbV1G3SZA9YjmuNdocp/81eaSSLoccjZ1DH1kNqFPnmkyXwO2W9sYRe8DXGLqpg/ke4qFuNwhddjHSm58O5NtkchdUsBEMN9jtwZHHlXPOzOdJbm3fZocaRO8e/l7j0pky7OWQOpua1WNB48O/PrWcppFxVjU2JUGN6yhuDzZLiK7AKSNxWVPNFUcj7F4xpv2yHm2W0sssSp8SeU7GNyNxTA2faLwUqIZZD9Sp/5B+Y9KAdn3uKiG22ggxqG3qRPtNE83VUITSASQ6lWBEMTqG3qP8msfNLjHBeJcmGGxwKyeSZ+tRpdoWL1S27u1cTOhsP4RtxW+eYfXdtn+lOPUsT+wqhl14kirXaTNVsWrt1l1G2gKrvuwGpRtvyR8q3j0SuzxLiki2wXS0gq0aWB2KsG2afI8mKVM87CZXbsu9y2bagF9aOxI6wBJAHQLFT9n+09rG2u8e0bbzDKDtI6jzG46fpQHtHYwtt2Zg7DEsLdySSqkcMRwDMb9JroUqxGLAWSYm3ca2LXRSzDaQBAUH3P6Ux2M50hLaWmuXXYqQdkA1A6mPLADV5bxSZg8Zbw2MuJbnSWW2BzG5B+5rpeRLbHh4OozcPMeUEwBxVqXF2TxvB4yBk7suplSePJhsRvHlV3GYdi9t1eFWZSAQ2rjfkR0jzoThsbpm3bjUrBYPE7ceYq9jcSwA0lZDbhpiOo24PSr53o6opY/JrV2+r3kDtaaUJnwnY/PcAwfIVz/wDiM1nCXEt2l0LdDXm0jbWGO4HQmRxHFPmJxBuDfYDp/euedvcMlzEDVt3ara0+QYMzE7+TgD5dKUmIv9m3uXmsO4ZdBDzEwYgyTzO/2PSnW7hC7arfEQSSd+sil/LMy71CoIUjpp4HIjox2PH71Zwj3nxNk2sQRathu9tQCGJG0k+W9NOsF2E8uuXLtx7Y8It6C7HnVGtdHrxJ6UXLME8bayPIRI6D5Voj21YkaVZ4ZhPibSFQHzMAKKGZjiz4mXW0EdDCiY38t4och0K/8QcyW7griqQSULCRBm2yMRE8FdX0od/DZhYt23S4xN5dyBIABgLuDp0+Ies0N7WXCSVXaQV52kso/QUU7DZTptAAkD4oPq0kR5UKRLOhZNh7Fm9d7kWw90h7oBGo7EBis+Ec9IJJ8zVnM7A5AB252I8v88qE5Nktq3eu3wW1XQoeW2Oj4fpAG3lRjGXG0N3QV2/KG+H5x0p9lALMbbG1cFu6LVxh4X0htJ2kxwTtUeUkvh+6vP3rbhioCk6p8UL4V5iKK422mnTAWTIAPHQ8xIG30qjlOGVJezcFwSRqHlsdO+/r6gg1aEyTEpatW7VspFtGUgT8Jt7rtG8GNjShnj28Ti7D2r7kWgDcRZ0tDbE7hVMwDtvtTFnmG74QT4WB36k8UmdkLxssx570nptG8D0EVNq6E20N75iUJM+GZ2E6p6H60RwuaowAXwwYhYpfFp9VzQYAgkMJjaT8vUdK3y9rimWZTPAj16be/FRzoa0bkZSYJophL0NpjboZEeogb/M0v4ABueeRvH+f80Vw1/ad/Sm5FIIi4H1pDDSIk8HUOnnXIO0eK04+8kzAT7z95rreAxRuLLLpPUTPt9ea4d2wxEZre3+Lj5Mf+aibwJdFi3elpOwG8+e2w3ptweZW2sgswBUkcbjjY/1D9KRu8JqHE4qPDPNcrdjg6OkDE2CASE4HEgceU1lc4XHBRBur96ys+f0bEWTY17bMSdnABHsZHsfX3q9axMv7Uupjo5XSAJ1E+VWcmx2qSepmn5rYvEq0bbV+rVu9Qa3fq5avVkhsYsrfxClnMc1xhx+Ja202luFFQgRCDQTMSNwetMOR3BrFRZJcFwPcA+O45+tw11QSrSG6A1zPHX/WtR/uG/8AzSTjs/a5iHVTrTVKpEy0jRp/3ajxXTu1eH02y0CFQmDEFjAUec/3pV/hT2eD4m5jri+C2xWyPO5+Z/8ApHHqfSqglyaM+TZFn38Ib2BwqY43hcuI6vfthYCAnoxbxw0KdhzPTdlweE121dQNLKGkmORvTr2mHf5bi0G5aw8e4WR+lIdjBizhrVsMSqLHPJ9f+KryMuKLGrYif+1TW80uKCCQV53mZ9PvQf8AFieQT9J9Kt2lY9SV5APTzpKSM5WW8yzp+6DWtZJEHSBqTjxaSfEBvxJ/ZOyq8+Md9YMs5Or0ELEHyCD602XMLdNi4cPbNx0UkKoJJjnjf/mKA9kMMyYZGHxGWb/qJP6RTcssEhr/AP8ADW2qPJmRBJ33MfPmqth0sy6sS2s6pkR6jY6t+lQWr5YguSdM6dzAkR9Yq811HG8BogaVAG3tEe9TGaG0XsuzkX2AIbWDpHhM7njcbGqWf3/GrKSBBB3jrJ/Sg126STIEz8W8kdJM/wBqnfEFxLcDeflv+9XysjQfmdpXLPvpRSDqjkw07DyP1ollW6B0cr1GkwR5e1Ac0uNp2kKRLAdSdxI6xRPJ7qrbUN8IHi5JPyHHtTbpWJB7L8yZvCrb9SRO0zwduaJ4nP7VknxFSSJMwok/+1aWsXfNpyy9RtpED9TWzWO88Y8U8ht/qAdqcHXZQxJmVu9bZAxJIIDA8iIkRIPO3yoRg80OFuYfCWrLC2YXvSSSxKmfhA0Haf2jjVWNsHSI4njmOJ/at8oz92uabgAHRv8AB+9XztWHTL/aC4trDSBpnWWj+qJJPvSRZu/h7isxYLsDpgkDjYTE9aM9pM21I6FdJVyoIMyCyweNjEg0MEPtp2/U/wBqx57YSLlrFkXGe3ccoYEtHEbAwAPPpWzY5p1eRiss29I0nYeXH2rLOUlyWVvi5+XHz3NC8ikwqgvZxiyrk+KIHtRLA9oEUksT6+w9KqZflIEAyfeP0otesJZQXBodQQHSAY+23vUtuzSKCVrGi6Fe0zaVnbcagRsPr+1cL7TZoGzBnZgfiEjide4HXnmuuZ12ytpa/kA7Bg0L4QI8O/A6fSvn/tEJck7Qf1EmrbTYNDJczYMStvxEbT+UH9/l9auWOx3fIXuMZP8AnHAqDsphFIUxtHFPuNvC1hHcrCqvPSYmKcOO2ZtO8OUjLeR5EgewYgVlb2Mw8I2JnqAT+lZWFI15Dhh+z1u5cCuJCiY8yf12ok3YGw4/ksbTeXT6E/pFKeB7WutxkNs3G6BQZJ6zzO3ECnbJc2a4JNo2T/Sx3A+n2roUVLtEW4gh+xeMtmAEceauB9miocVg79kTctsABMgqRA54Jp1w+MdjCmffj7its3y3EvYIsXVtXdWpXEmfNSTuFPkPTao/wiy1NlPsPkTYpWc3AiLsYkvuPaBt1k+1aZfbFu9etjhbjafYnUP1pm7PfjlwIt3LiXcTvLsIRQTsNlGuB7STzFKmaYg28w0Pp1vbXVpnTrUAtE7x4jHtScFGqG3aJP4hWh+BZvzggJ6szBVH1I+U1pl5SxZtWLR8FtYHmx/M3uSSfnVDtjnAL2LHqbh/6RC/diflQ63jIoePDMekzD/y93/9b/8AxNcvs5q9w6kDssCB+UR1FMozIm26+akfUGo8lwyrbUBeg/SnVi5UhZZiGl1YCmbLc4TuyC3Twn26UWbBqywVpcGSacUun4PiYe3H3j5U5QolOzpfZA9zb3+Jzqf36D2A+8+dJeLsi1dvIDpVbjR/6SxIHtBimHLcdvSd2qxgXEvP5grfaP2qZ6lRcWQ4jNNRgbD71XXHkGRv61St4wFpAmPLj780StY+3HiUqP6lMftv86ycWJsv2MTrG4DenBoll1lLk6h4eI/WgXeopm2+oHiRBmj2Au1osYn0DM2wIVyB04+fFBWvuhA2HltuaPZ/ehxHVf0P/NL6YhywJgxsBG0ewii/QBRcaSsETV/DYlwIBKqeVHX59aG2htJ+lbjHBeT/AHqZXEaLn4e6fhgzyCdxFXcky60Xi9cKneJ2E+W360JuZwykMhM+/wCvnVbMc676CVCkeU7+u5O/tRzY6RV7R4kB0A4Z/sAT/arHf6V8OxPHFL+a3i91OfDJPp0q/grhbmp5aJrLDtrU4kn3PU1dwjMvBqlhDO1E0tyIEx1qoRuVhfo3s412aE6dd/23otgbwci07orXJjYMWIExHXb1oLhs3S0QGEr5DmmTB4zD3mtumm1AIPhGr21wSB7RWzVmkRf7VY4WUOGJDQBq0iJMmFII5PoTtvtxXJ+1GAu2tLMJFzr5HyroPaLNVxeKe6jAorlFHBKoIDRMwSDv+lUc/sC5aUESQyx7kx+9S0nom6dAfsHfKkI3uJ6019smN7DrZDaQ53joBz+w+dKtrAmw4fVBXgR9Zpit43VDuvSFE8DqfnURkJrbKVvPreHAsot9ltgAFQYO3SsqwyatwQJ6CKytqJs8ya8tq5sJO4PmDyP+1MNvEJc3ADMuxAIkR89qUcDmctqcAQAG0iCdIifUxFH9SzIZV9wTOw9Y/wA6VNNE3YWw11lYMVcqdtIG/wBY8P1PtTFleHQ3NQRlJAJ1A8D36fIUt5JnS2p/mGCZnoPSAZA/zenGxj1vIChUhudQ3I/MOdp4n9a15JlRi0GcuzCzeTVadLiyVlCCJGxEjaQa4x/FfEEvhcThnk3MQ1tVIIZnt+CR5qSSpneYpkweR3cpUXsOqva0tcxlnvOIMqbOqNwCyifi0jrXN/4h5u2NzZbNgMbVgpbtIoAKQAbseRDTJP8ASPKqpFfozZp2eVcNfxOJBa+qeEqTCwJhYHmYkilbKr126sqNXEAfEZ8h1PtTnnWFvYqz3Nu4LasV7y5q0iCN12EvAjqJPoNy/Y7sRhsIzOt0XHeNHAKgQxMkHf2gcdaxUbGIGPxdyypFxHQwY1KRO3TzplyXESi+wp0znJLJtPp1FdzpI2B58M9Z4ikXKxpGn+kkfQxU00yJLBmGIXSZpQGYTduN0BCj5bsfqY+VF8xxMWzHPSkkYvS2gmSJIPmJ5pybZKWDfhM1il/tYnfYmyOjKZ/6WmP/AHVBbx4HX0qY3dV60eQNQPlvBG/yNSCVMN4HJ1AHhFWMXkwKnyq1gX4q3jro0xW2URtiFh8DoxET4VEx0ngfv9KYbGLilp8xm7cnY6uvMDZT7Eb/ADqRcZ61jRcmFM7xYlD7j6j/AIqrZxyLvsPU70FzzHQo67j/AJqXs/kwvDW/i1dDxHtxSTpjq0FEz60zRrAPtVy1ikbYkfTb6URwXZu2Bsij5CrV3s0hGwg+laW36IpC9ewQ/IQR5Amh+I8O3U7CimZ5HctAlD8jQHL8Q11tTdNgP1NZ0my1aC2HwICGdyRvVPAPtA8yCfar7XdqXsJjwLlxT0Y/3olEUdDz44JEfOoxnDudCHc8nyFB1vG4+lfmfKmzI8mVSDG/nRfpFKNayDDZK7bkk/L96a+zvZgtOrgURy3BAxTbl+GCrArWEL1js4FilFjE3k/puMPv/wA1LlWIv4jEIuGVSLbA3Ljx3a+m/Leg3FGO2X8PrmIxmKa3c0ksGVTsu6LsSNxJmmDst2dOBwqI3+p8VxtyJjhOIWAN+pJoj1g5LbF7MMKl7E4gaiBZhWEEAmTLA8QR4YmZX1qtiZgA7SAPl6/50ol2htvfuB5Ze5llC7AhwVcN/VED6+ooFdxGu7sZBiPKRtUONCsKp3Ebu4I2+AHj1msqIWz12P8AnrWUtFYAfTrIHqR7Vo+KMQDQ/FMdQINatiIM80PsEGMDcLaVkneAPn/2p97NYsa9BMMBEenWK5daxGo/0+UbRRnLc0Nozrny33+tVQcjuF27bKLqgxBJPp6+Q5rjN/BLhsfiL2oNruMVAIaAx1HeeSSCfpR7/wAVK+He2Sdwf0P26Vzs4yCQZ3/wVolgpS9DrazfWvdsu20NJ4jcRwem9WsJnYtjT3a6V+Ft5E9PXpzSnh75CAjyqa3iyR4hWTlQh4yjPn1MXJuL/T0MDZduOaCW3i4/STqjy1CY+RmqGUZ9bRokyPhA6n1rzGu4dXUTrEEfcH70S9DXwE7l8FvEfCoLH1gTH2oFmGa33a2cKnc23PiYoEcwZgkiQD9CalxN4Lsd3B+U+371atd3K3SSrgAEgmdumx86ccGDctxION7y9BXgqwVWUjg7iGB+Xzptz/Mke0otoQFZTOkBYPBEbdY2rbE4lLmpiVddJ1AoCGB6aY3PpxvWmaOLilQYQIWkwNwBpGwgAQNhFDugTVm2CcbVvj7s7Drt/f7UNy7FAqGqLFYjWWhojYe/J49o+tJywhLQzj8jt3baAwYIjUs7dQCN1FKWO7DYgXn7sqtqfBqZmMRwYG8U04DMVgByQxGxgwT1iP0qyM5S1Mgkny6k1UKooU8w7KNZwrSytq3J/NxEDYQKs9lrYFm3/wCkfpRzOMZrtbAbgzHWR9t6X+z9yLajykfQkVjJVIt7EcMM9GcJYBFK2UjQxgkgmdzMfOmzC3R0rWLM6BmdWRpYelclwmLCz7n9a6t2gvwrH/af0oXYygFVHdByIksBqHHzP16VN/0XxwSHzIR5nyFKua4K6rm5usmfl6jpXe0y9UWF0qTt4VUfcb/WufZ9kTBmJmGmD7GP7USk1oQSTAnY1tYJPxTvXRMu6VzjID3d7SeG2+Y4roeXvxWKlppJDVlj7004Q7UoZfc4pswDSBXb43hkAM3sTfuEc7f/ABFbh7bWzNzU5MGekdACOPI1memL7ey/pQ5yg8cdRv8AvWUXUmaPoq9pMQi4ZujMpnzM7Hp12+lcsw7nVpBiDt+9O/bLFBlFxSG6bT0J5B9jSXmWDK3gSI1AMI6EiR9oraSTTMG9DFrFEAbE1lDBin8jWVx8SrANy9JrW6YANRpxWrNVp0W0bLc3G9TuD0II9KpKs8VP+HuKpIUmN44/7070kLYPFlZ9RVG7gLlxmbif33/w0Yy7ApoV3MtAJHQH94rLd6J8wT9avk0RVg7ABkMHcVbuOX8O5PTy9RWXHBaRtPSrti2BBJE9KhaJkOGyEt8HhuNsD5f7o9Kac0vabCagp0kLI2/KZ/Q0DXGEtKs1tpEkeQ5HpP8AermeYqcOswV1TxyYIAn5z6mtFQCtfxvj28/3q7bxBMeVCsKgUHVvPH96spidoFTJ+hh3DYwxuIAohbxOqVO6x16+kUs/itp/SieAx0RMCfOpqwsppmZtKVHmQtTYTFRueBz+9Wcxyte7W4B+bePVW/cUIR4YwZBpUOw9YzhgdiQp6VbGOV46k8z0+1K7np5VdssVEzTToYfxN8hDBHyoFkt74h5N+sGpruNhOpmhOUX4usPMT9P+9ZSbbNF0ONi/TDleK2j6e1LdsbA+YopgL8D9KtYZp6R9q73gI8yB95P6VDgcWW3ttJIEkjitM6vgsoPWY94gfrQ+xjnVoQADg7TUrs09Djaxa8MZaJ4gR+lDczcXVIkbA6Y4BoamN38ZgV42KJ2WYE+x2jf61bSohMR8cClwEc6h+tO2VYqVBpOzNZYH/eKMZVioMee4/esEqRq3Y+4HFRTVlGZqQJ2rnmExE059miCPENxwP84ro8UndGbR52nujv2H+1frB/uKUL+bvoNvYaTtHn1368UW7bXyMURwCF423ilvFW1ggnfke9EsZTNLialMA7AyPlQvMgoCOZPiTf3XSfsftVjCYxpjeOo8/wDP3qliMaHcYYAh1Qvx4edh5yatGDJSI6VlQ28yCgBgZHOx+X2rKmhCaWqZSANxNRWiJ3qQrNY+7OrOiQYiOKu2LsrJPy60PVI2NWbGHrRbpnVYXbVwjg+E9KixBYyVPyitShA23ry1cMVaIaJcDdkeLkVduXp2iZ9Yj+9C7RgmalTExUuxhLC2o60UxigWQdtiDyJIHQfvQO1ielbXEhesRVJkNAzEWtV43ASAw3Xp7153kc1qmM4/KfMdK3YajJMz1qWMs2nU8UQwhBEHihaJHFXLFxtO5449BQILYs6bDRJB9eOg24MyaBC9tPnRjDYkNbKkRIj/AJ360ARYMHoSPptTfQ1pctXCd9pH+deatd9PSfsKqjg/baq1rM4mRvRxvR2EcS229C7Labyn5fWpb2bFl8W59ug4+1VXG8ioki4jhhcZCwflRnCOrgH5geopSwt+VBozl2LgcUIk0z3EjvFE8Df5n/ioLlxW/wBOR9qpZpeD3W334HrG396hW6yEAGDFOhthazf41H5mrf4kjYRB52oLdttpDcj/AJohavwDsDI+lDRCAuYJv7MD96xnKkEdDU98AhifNY//AKr25a2/WlWUXYWwGYDY0+dk8dqj/Ov71xuxmqrdNsEyN/Suh9j88tr8TBYHX6/aiP8AMtK7JO2+IDYpxPED6KKBtiDo0kbngxHv71TzLOQ99rm/iYmPQnb7RUd+xrVghI1D4p3E+XlWjVslsI4B1SCTBnf+3FbYy0FBcAa2EFo8XPhE9dzxQ/KyLaaG5HHJnf71bu4ol7QiQWk7gQAPi35AJXapokJ2skTSJ2MCePL3681lQPmZUxpmOuoD7RWVZNHL1Umt4IrO8NSBprnxnU7RFvV7B3jVUirVkVceyHqLLPWrrtXkTW4EVq0QQOs7+dRtsalU1q80mJGJfhhJq2ccNLCelD1w0/mFWLNtF9ajSmkV3tivY2jyqO6pB246VtbaKLFRPauedXFuQKHxU9o7UE0EMDfgn6n2qjeueNo6k/evbYjrUd1eWG4qmxpHrYiFPrQ9h96sO0itBhw23Sqi0inF0e4fxECrdy30HJqTC4Xoo9yat9yFHmepoe6T0QYZtEqeOk1bt5kF2G5NQrZDiKq2BBIPSpoYUFsmCOepqe7bnkb1WweJ0+1XDfmhoRArQvuR+tWEbpztVPEWy+wBqbCsQYKn12oFRBjLXgHQyD9CKuuocEET5HrUOZEFdvb77/aoUxBA/cVTRIvXsluDEG4OA07nkQPL5ijbWvDrHT4h6edWTcDbGo8yTSjBTuBt7iknbLtmW7AYhuB1/wA61duOVjSJHX/BQmxigLYJmT9j/arVjMAo3Mk0STBEr4rSfXTz+lbZJcFzU53KyqHyAO/3H2FUMUhuNKyI6fLatezWZpBSTKkyCI/zeqccskYLV91EHQfUqPl0rKoPiN9qys+T+CqXyK3cVq1uKysrBM3PAhNT2DWVlaxEic141ZWVqDRqa0L1lZQ2TRq1Ri7FZWVmykjz8RNeq01lZUphKKRIBUtqvKytEZM27vUImPWrtjD6UA2I4Hr51lZTXQMr3cDB24Ne4bC+ZrysoSHydFxdthxWE1lZQSWcIINVc0tw0/OsrKY12a28RtU6YieBWVlSU0GsBf7vYTvXuLwi3fGORyPMdKysqlhDK5wJBEx6DoKgxWXDYgwft9K8rKES8KiYS4OACPf+9E8ryoXT4zpVeVHJ+Y4rKyml7Gy5nOSWioVVCHoQPqSOvtQRcmULJYsd99hx6dKysp/IFrLbAtzG56TQ3MsvW4xcDQ/5iI3Py/WsrKLAKYfs2GUEX33HVRWVlZWdkWf/2Q=="/>
          <p:cNvSpPr/>
          <p:nvPr/>
        </p:nvSpPr>
        <p:spPr>
          <a:xfrm>
            <a:off x="307975" y="7937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191031" y="402818"/>
            <a:ext cx="4572000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What’s that?!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look!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X marks the spot, that must mean one thing…..</a:t>
            </a:r>
          </a:p>
        </p:txBody>
      </p:sp>
      <p:sp>
        <p:nvSpPr>
          <p:cNvPr id="148" name="Shape 148"/>
          <p:cNvSpPr/>
          <p:nvPr/>
        </p:nvSpPr>
        <p:spPr>
          <a:xfrm>
            <a:off x="4149650" y="1663025"/>
            <a:ext cx="5226600" cy="49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 descr="data:image/jpeg;base64,/9j/4AAQSkZJRgABAQAAAQABAAD/2wCEAAkGBhQSERUUExQWFRUVGRwaFxcXGBocGhwbGhcdGBcbHxwZHCYfFx0jHRgXHy8gIycpLC0sHR4xNTAqNSYrLCkBCQoKDgwOGg8PGiwkHyQpLCwsKSwsLCwsKSwsLCwsLCwsLCwsLCwsLCwsLCwsLCwsLCwsLCwsLCwsLCwsLCwpLP/AABEIALcBEwMBIgACEQEDEQH/xAAcAAACAgMBAQAAAAAAAAAAAAAFBgMEAAIHAQj/xABBEAACAQIFAQYEBAUDAgUFAQABAhEAAwQFEiExQQYTIlFhcTKBkaEUQrHBByNS0fAzYuGC8RYkcqKyFyVDc5IV/8QAGAEAAwEBAAAAAAAAAAAAAAAAAAECAwT/xAAhEQACAwACAgMBAQAAAAAAAAAAAQIRIRIxA0FRYXEiE//aAAwDAQACEQMRAD8A6NicgW+j2yEC3J1AANtq1R03nzpfuZL+FuB7XfYtsO8Jhrbd2lpXBbUSxJuNE9TLHeBsNM+zC/grmHNu66WVjvE7o3EKyASzgHQY/MT5nzrXDdqEvMjG9ZufzHeEvBD3OnSPCD/OKnUCG6etWhsN/i71u01y9iiuGe3s960qYi07EaQQE0MOkFedt+ao4vDYiBc0n8SgIL2dPdXdQgOUbf8AKoZTBEggmKBdne1Q/GmzbuLicJdVjz/paT1RgIB1KsdYB6GbN7tA2KxltsvxiDTBvYa6txVZFIDMouJ4W3g6edj5yULkRYzL8PdNv8Slu3dL94bWpV1sFMkj/wDKNJmd9iDVXKu36XbeIOEtlrWHTa2FIZzPh0xMKQG2KyIB3mAJ7Z9lbnf27uHX8RbSCve3p0GWlfGd7eoh4HHiFLvYzD4mybqrcTDW1PeXbzBt1QldKHSQ4JOwAMkVS0l4xo7SZzb8Kot21iLp75GmAhYqH1ElgsrJMKRIB9zGXYBPxFy62JS7YUC6Hut3gsl4DrqKhXRzwg4OkgCN6lrs3azBlLXQ4Vg3eXvDca2xMBFJIIJUxuADO3SvMksviM0x63UF2yn8ogjwhVuBrQgmdtBM+5606CxywXd4uyxU6VcEKpjSyIwDOEJmOnTpNCcyzWw15yl65hWC2xrDuGuEOJVLaa1clQRssyVO+9UMb2ss2VGKbCWmS3eNrCsjMhKlW70kgaYLfliDJ61cGfW7uFGItgYQl0QYi4isxDNzbbTpYwrKRAipodjKmDvXsP3bAXwHIPfW2w5ZIJtnwxDKYBKqJ8hzXnao3Esqgs6xIMoCEQDbSYMttPMDio+zXah7z3cOlq5NkEd9eIhtjoMIAG1MPy7ad56ENbsYi7c15hiRZsKJa13yhmPlFsxH36e0jRmIx9qzgxeKFpu6ULIGPEmdxIBBEk1awli1iF/EWdOu4sBtxpETERAjj/tQzKMwvYnMrZsl7eGtc20JCKighQw+Esx5G5+lRZtnv4TN3/F3bwsXFOiN1KssEQN9KsWiBIIHnTpDt2GcNYtWIDAsEEhFBgkz4mmQeD9OJrbEZkLtvVoErP5tSwDLL8IEx8/Klls5wtq9bNu/i7tq3p1woCET4SWAB0/9MmOaM2M7FtcUyjvA7G5ZtKBqZGABuAQCyFiZMbaTzQ17HGXoN5blyXJAlCNyBwRPBmd46ih/axwl62oxCWy6Fe6uB2WCYL+Dr5auo2I3oNbvtdwttdN25fZGa2tq4EuBVPJ51KIG0EnpQ7D5bicbFm44F6yGKi9qW8QxBKywJYLEjymhImTCNvIx+Hv3nxLg2409YXaGKlhOvyJ8PntRPLMxw74ZE13yAf8AUKKd44PhZIG2xn3NEMhw2HNi/hrQD3QpS8Dr3aGCgs6KOf6RA543Ijs/kLDDXLWlUxShJ73dAzGYhSQ2wjcFTtzvQxBHG4yxh0UOHZi25w57oqpltRUXIVTBkjnyEbVVzJRbt30B0lSouF0soq6iD3ly6fHc2/pI4I86sYzLmv8AdjvLL37Ks15MNdFp7lwCFGoboJ2JMRJqnax3e3rWIxeBvJesqGtPh7iXUZWOnRKkBpLfAJJB8jQDL2LuKt7QUsXZRbk6V1lSYFxYnWBMkltW0hT1E9o8AjgWcRiLQsk945Uqq20mNtKgFjsu4J3pmzXIxiIuLb7p2We81Mt1W0+AHQdMLABUlgZOwjdUXB3Tjrdq5fQ3UKbhe7trA725Ztqp8QZdUtAJ2kGKEgDWWNcvX1L27tnB2E1Wri3rfdMEnQ5K+IqVjbUVgeKo8VYtWrF29hbrd1bXvT3Y1A7nUqzAUrEwehG1FbOdW8TbxFlHAe0Gt3Lndfyg0FTC3CQwB5VjuPMEGlH+IuX4hMJbTBqVRGXvMNYskLcP9RVATpGn4SSII6ikBZsi7fwVzEWbDMzh0sNIW6xfwPcAUBdO77aZMEgDml3C5bjbNzCYzGamw9sCSFJeyigga1UAjzJMyOTwCwdoM7tWb+nMBiu7xCWymq0hw+GuEeEqykMroQ09d/KjN23i7Vm1ZtouYW33xFy+6LrtsAsKBsdiWkyIHUmmAmZX/FG0uNxN24lzuryrbtlCCyrbkTyvxag224J+ojsLcwVvHtaxKm6t2EstdUFQWYaJAkSwIBIJg7GKYv8A6UYdvxDJcGJuW7hiyl4IVQSVRm0OdZ+HeB60Pz3+JX4e5h0tYREFgFGs30/m22EBNLg+EaeCNz1HFCGwphbaJ2g7myndW7aFR42Gp2tavzTq+OAogbTRTHd73TqJuszQhCBLlzT4ZKp4SxMyYG3Qb1zHOM4xOMu3MW9saNlJQNoXSITxRu24Mnc7bDYV2TsblDiz42i7FvVsfCrIGKg8gkQCQRBA5jcY1QAwXY/GTq75VDbXhpBdVgSFdU8bAyd5GwHU0/8Ac2rVka4C+Es5ULLQFDtAGk8SYEdYFW1taW8MBTuRvM7VpmNgXLVxCuoOjKQeDKkEfPik3Yio/Z+2TJCsfN1DN6bnmOPYVla9nsza/hrdwo1smQUYbhkYow26Spj0ivaeiEvAdp20sl5kkMdLSoHdwJn23knzolcNt1Av4Ww9lJm5d7ooo/qCspIHTgfQ1Fbt4awBbZbNsNIXVy0iCJeZMbRPl51HnnZlMTbW0bmi0driTs4EFYPKFWAIjbkGk16Hy9kePyPDhtNrCfh2VSbd+yqqoJERCAaxuZVtjA2PQLkZxIC28Qoe81zQjoR4gRMmANMQ0mBsJqXPRduYrCWrNxhZsau8ZLsyQo0qwHx7QZ35PFXf4f5ZdsWnbEP3l3W6q5YtKA8yeJ3EdI9amUqQqtjvl+As2V0hVJPxGOT154HpXPP43YNFs2LihFtsxt3U41CNasIjdNLfWnFMQSaVv4v2hcwWHQidWIAjqR3N0kDyJgb1lHyWW4nJ8mL4q0cOiqLdpi1l2nfUd1OqSQfMRBHFNGW9k8Q+Gud54cSpCDU8LctqB3YYqT3uncAsJGw34CbhMXcwd5baKAb2ltLb6JEEA7eIGd99gPOrvZXtTiTiDZv3i1uWL94wgHgFSdwJgRMbk1up2Z1Q7Zp2gTKcLZw/dJfv3BruBtRtSfCTvuxMBY24k9ASvae6+Jwg7vubGDFlbquJ+MKWAAURpUwdhOx54KL2uyLEXb1vur9pgF1W7ZujVPVgDyDAHlQ3G9scb3fdXbYtWVIF0JZCndhr58Oo78bb1pd9kjVkPaTvbuEwI027VsM2JQs5VissYdH8SNqLgcTHQVF2XwWFxWY3CC4toxNu0wNw3UXkM3JgQfMyNzzR3JcPlgw64hkZhpL6mNsjRJbuIEITAIIABnVvQy034O4r5f8AzRi0ItWY3Dc228XAHiDJMCCQeQEmmymmkOnZjH4m7jWCKLGDw6tbayE8JMSkN+ZzqDHiAIIMzQztbmFhyr4jDJfdmuhId0VLNt9AJZdizP8AL7SX7G5VmOhhir1lSdx3NpS0xuSwCoTxvobjmlXM72Jv2sTluIuot9bq3MOSAlu7bQeJARMsD4ipkg77jepYxr7JNgDhLtuyWRHH81LrQVVgUkPsNPO4PPkaGZt2dw2CCYgXLi92yKqvdJQIWAeBuWIUs8AjiduoXsPZw+MfD4Y2d8IHbElyGDOSEAAB3GpQQTtA482Dtj2LxGLZWm2UQMq2lY8Py5cgCRC7Bd+JqkS/otdpsdg7jW7CLYbFSgtgi4DpYwJezDBdJJ543IqllORZg+NtXMbbw/d2lZfCV+HRCLG7NzI1dCZNL/ZvFNZzl+/JtXGkPsGRgEAAViJA4aOYUcyaNdsM4/CWHuYRBZxGKxARmEXC4OoK88AmeIMSR1pdYg7NX7SWGa7avZg95bmJXT3aDRbDaiiF7gZTbnYkSNhxvRmzYw2tMS6G0LG1tQYRiBs2gDxNuVUAdNqSu1PZ1MNYTDKhKsj3HxGmSbyq2hS/AWA3h8m+dEe0ORYnHpgbDaRaGlsRuAZCKJWBH9cQOSCariFhXK8dg8PmC4e2ve3L4uC5iCZZWbU/cyB4Nl3HhiVnemLC9nltALYuPhrSkEWrS2gkj4i0oWfUBBlvWl7NMUMkw6NZwoNk3Jv/AMyCoZQoYEyXYwJ26HiZE+M7cWhjBhVRnLBSWWDAf4W0ndlG0sBtPoaloaZeX+INm7cu2LRUXVdraazsXCyCVBkKW1LzJ09NQpbzfMmy7RexVy5ie9O40qdDKwP8ssQVVQdl5J32q7icFcfGFks4MIdJN64hNxY2b4Y1E7wZEcT51u1GKwuIuCxeuXptsrXLCjV8VuLag213JZo5PtuIazofYX7QYaxi7aWL125puMGRQSCxVS3BEwBuQdht1ih/aLOruCsWsJgLLvca0QrhXY2rawoMKCWfcx5RweKWsPde1igrXLuHw9o6JuIGdGceBSzydJAPqAPLcdAxeZ/hbXfwHtqyi4QfhQsFZyApJ0+Q/wCQv0br0Qdl8oW5YtWrmLGJ7nV+JtllvC49ySA5aSNDSVkDjfimhUS0FtoFQKAFUCAABAAA6ACK1tX0t/6aooO50qBPrsN/nXmIVHKay3gbWuliNwDzpPiEEmD+1IVlbNspburt7CrbTFOuzkAExG2ogxxtIIBgxQ3GdjcPi0V8baX8R3YD3FYqQRvPhIDR5x9tqI2c0u/iks6P5RQ/zNJ3YbgA8cDcfSi2NK6H1AFQpkNwRG8+kc0XQCNgMlw+IwNu1ateEOzEkkIt5ZRy41h2k6xyeQfKnW6jQ7Ivi0iBOzFZ2/2kjbV6jypGznN3w98XMOE0XDF5YgkwFW4OmpTpRhEkFfLYnhe0965astZ7tgdPeB5BMldWkjjbVyPLiqaslMJ9l82dybVwliiqyXG2d1ZmHiSPA6FTbbc7jpNMRFK920UxBdNg8OZBiQwS7v01obZ07Sberzo8qEsr6jABEdDMbn12/WpaKRWu5BaclntqzHkiRJ84mvKJ6qyptjOfZleVb9i2bTOHLFbgAK2yBPi6iekdao5tmY1XLBYK+jWAfzIxZQR81IPl7VJi8MuJRAdwjBhDEeJTKnbihXaTGaMTauomq5bGlwVkG2/i4OxhgYPSTxSk0SlYIynKG/CXLOGuH8SG77U+2k6gADsdtKEEHneugWrkKF8gBtt/nnQ3uQuu4oCh9MKOANAJHsCSKltXK4PJ5G8OjhQUsNvQL+KGXd9hbCayg7xidPP+mQD8pP1olg33qn2+DNbsqkaouFdXE+EAmN4qvG8E+zmWO7Od6FF9oFtgqeL/AFAVHM76pB4rbM8oTQTpElSrSoPhg8SOnIPQwelWMk7G3cSqfiQ6Nh77NpghCh0mFYGdMj4hv+xbNMzwo1pbxFt2WS24I3n83wtHBgmJ3ro1LDM5MuKeFuyF0wtv+rwDYj28z50WudqcXiEFi4zXkaIkS2xk7gSfnPFWc4y9cUV7vwsogD8u5k+3NEcJ2au4W0DYh7rPpa6UOlFIiFLCJM88kDauiNsybQAu5sbtzS93XbtyLYK6QDGzd2uxjjc+XtTP2Fw3/wBwS66m1ZtpcuMxU6FhDPiJgRPM810DL/4fYK7hiO4TvNEd4CZkD44mC07mR5+dXsDleOTANa1WHxCyLReSCm3OwlgCwHI+GZqq4hfIGXP4nYTB4oW0u9+L7/zHRhosiAqddL77kgiB1MAUe7QYa0bN5ibNt4Ba86K+mIGoebRsD0kVyTH4pobB3cKLV17oFy8qKbjgNCqkqoifKJAA23k/23zjEpiEwuHa2cNibaWbaMNQVlIRmmZnfmY891FFjoZv4W9mkto+Idg1y+SNQIPhDHf3LAk+wHSiGb9mc0GLFzC41jYuMddt4i0p2OkNIeBxEGetDOymTWsvtEm8hu4i4AS2wZ5Pd20EyDu3nyfSswvZu5+OuYs4m4QbguCwCVXUANOo6vEBEDYbATNLth0jbOew9xkw63L6ObJbvcQ6JrKcxLKYK9GYyOZpGwN8Jmf8rFPfskE6mBRE078TEBVPiCgGeN6632pzEPl9wtZc61KMgZVYapVTzvLaRpG/iHPUFkn8Phawhs4rRddixYgca1AKhuWA33PnTTvQapAbE9ugFCpfVlv3EVZGq2pkCTCyVmGYDeY4k0y3u1tq3iLGHYG5dbR3ly2AqKzyqmGYsQSp2EwIk7ig2LyOxhcHdUW1/lAumoiQ6w0hm4nSBtS3l3aO1NvE3F1XNim2pgI6DczBI2ok6EhoyT+H1gXsX+Kf8Ql11uKH1eH4yCXmC8MRt094qDCZ2trD22ZhoUFVZjBKAnupPU93oJ9d6Xr+aY3M7728ADbTRNxrhVTpO3SdMz78+Rpx7M9mMNltm138XL5YAXCCxUsYAtg/AokmQAeT5Cknmlfgsf8AirEvf/lWddl9FtH3EXH23n4huTA32p77PZWMKhVj3l1yHvXSB4nnp5KvA8qnxOPVTqB+ntO/Sr341dKkGJ6xT/AEvtFgrDYq6tzSlm6il7rqpW3dZ+U1AhrjgASZ0DymCVyjMr4s6jc/HW3a4S627aNpABS3plROqRvJHG0Ve7QZMcVbRVuIht3FcMVk6kZXtgDoD1E9R6V4Fa2RI0yACQQBIACmABM8EegqX0MmwOa3nuXRdtW7aK0WmV2LOu+7KR4TxwfOiDXPDOkncbCARvBO+23NVrWMtmQZkSOenNS4PGKQSDKnggg7ESDIJB+tNMloJ4a0qbrtvv5e8Vu2PQ3BaPxMuoCNiJjnjodqGYW64Ve9ZWaTJQQsTtsT5bUVXC23ZbkDWoKq3UBoke2wpMaFrO+xx71btlwAAA1t+Gj4YboZLDgzq8xvz/A5kcLeZbfDs8o4nQ+shlBHI8I6dK7DilIVpbV1G3SZA9YjmuNdocp/81eaSSLoccjZ1DH1kNqFPnmkyXwO2W9sYRe8DXGLqpg/ke4qFuNwhddjHSm58O5NtkchdUsBEMN9jtwZHHlXPOzOdJbm3fZocaRO8e/l7j0pky7OWQOpua1WNB48O/PrWcppFxVjU2JUGN6yhuDzZLiK7AKSNxWVPNFUcj7F4xpv2yHm2W0sssSp8SeU7GNyNxTA2faLwUqIZZD9Sp/5B+Y9KAdn3uKiG22ggxqG3qRPtNE83VUITSASQ6lWBEMTqG3qP8msfNLjHBeJcmGGxwKyeSZ+tRpdoWL1S27u1cTOhsP4RtxW+eYfXdtn+lOPUsT+wqhl14kirXaTNVsWrt1l1G2gKrvuwGpRtvyR8q3j0SuzxLiki2wXS0gq0aWB2KsG2afI8mKVM87CZXbsu9y2bagF9aOxI6wBJAHQLFT9n+09rG2u8e0bbzDKDtI6jzG46fpQHtHYwtt2Zg7DEsLdySSqkcMRwDMb9JroUqxGLAWSYm3ca2LXRSzDaQBAUH3P6Ux2M50hLaWmuXXYqQdkA1A6mPLADV5bxSZg8Zbw2MuJbnSWW2BzG5B+5rpeRLbHh4OozcPMeUEwBxVqXF2TxvB4yBk7suplSePJhsRvHlV3GYdi9t1eFWZSAQ2rjfkR0jzoThsbpm3bjUrBYPE7ceYq9jcSwA0lZDbhpiOo24PSr53o6opY/JrV2+r3kDtaaUJnwnY/PcAwfIVz/wDiM1nCXEt2l0LdDXm0jbWGO4HQmRxHFPmJxBuDfYDp/euedvcMlzEDVt3ara0+QYMzE7+TgD5dKUmIv9m3uXmsO4ZdBDzEwYgyTzO/2PSnW7hC7arfEQSSd+sil/LMy71CoIUjpp4HIjox2PH71Zwj3nxNk2sQRathu9tQCGJG0k+W9NOsF2E8uuXLtx7Y8It6C7HnVGtdHrxJ6UXLME8bayPIRI6D5Voj21YkaVZ4ZhPibSFQHzMAKKGZjiz4mXW0EdDCiY38t4och0K/8QcyW7griqQSULCRBm2yMRE8FdX0od/DZhYt23S4xN5dyBIABgLuDp0+Ies0N7WXCSVXaQV52kso/QUU7DZTptAAkD4oPq0kR5UKRLOhZNh7Fm9d7kWw90h7oBGo7EBis+Ec9IJJ8zVnM7A5AB252I8v88qE5Nktq3eu3wW1XQoeW2Oj4fpAG3lRjGXG0N3QV2/KG+H5x0p9lALMbbG1cFu6LVxh4X0htJ2kxwTtUeUkvh+6vP3rbhioCk6p8UL4V5iKK422mnTAWTIAPHQ8xIG30qjlOGVJezcFwSRqHlsdO+/r6gg1aEyTEpatW7VspFtGUgT8Jt7rtG8GNjShnj28Ti7D2r7kWgDcRZ0tDbE7hVMwDtvtTFnmG74QT4WB36k8UmdkLxssx570nptG8D0EVNq6E20N75iUJM+GZ2E6p6H60RwuaowAXwwYhYpfFp9VzQYAgkMJjaT8vUdK3y9rimWZTPAj16be/FRzoa0bkZSYJophL0NpjboZEeogb/M0v4ABueeRvH+f80Vw1/ad/Sm5FIIi4H1pDDSIk8HUOnnXIO0eK04+8kzAT7z95rreAxRuLLLpPUTPt9ea4d2wxEZre3+Lj5Mf+aibwJdFi3elpOwG8+e2w3ptweZW2sgswBUkcbjjY/1D9KRu8JqHE4qPDPNcrdjg6OkDE2CASE4HEgceU1lc4XHBRBur96ys+f0bEWTY17bMSdnABHsZHsfX3q9axMv7Uupjo5XSAJ1E+VWcmx2qSepmn5rYvEq0bbV+rVu9Qa3fq5avVkhsYsrfxClnMc1xhx+Ja202luFFQgRCDQTMSNwetMOR3BrFRZJcFwPcA+O45+tw11QSrSG6A1zPHX/WtR/uG/8AzSTjs/a5iHVTrTVKpEy0jRp/3ajxXTu1eH02y0CFQmDEFjAUec/3pV/hT2eD4m5jri+C2xWyPO5+Z/8ApHHqfSqglyaM+TZFn38Ib2BwqY43hcuI6vfthYCAnoxbxw0KdhzPTdlweE121dQNLKGkmORvTr2mHf5bi0G5aw8e4WR+lIdjBizhrVsMSqLHPJ9f+KryMuKLGrYif+1TW80uKCCQV53mZ9PvQf8AFieQT9J9Kt2lY9SV5APTzpKSM5WW8yzp+6DWtZJEHSBqTjxaSfEBvxJ/ZOyq8+Md9YMs5Or0ELEHyCD602XMLdNi4cPbNx0UkKoJJjnjf/mKA9kMMyYZGHxGWb/qJP6RTcssEhr/AP8ADW2qPJmRBJ33MfPmqth0sy6sS2s6pkR6jY6t+lQWr5YguSdM6dzAkR9Yq811HG8BogaVAG3tEe9TGaG0XsuzkX2AIbWDpHhM7njcbGqWf3/GrKSBBB3jrJ/Sg126STIEz8W8kdJM/wBqnfEFxLcDeflv+9XysjQfmdpXLPvpRSDqjkw07DyP1ollW6B0cr1GkwR5e1Ac0uNp2kKRLAdSdxI6xRPJ7qrbUN8IHi5JPyHHtTbpWJB7L8yZvCrb9SRO0zwduaJ4nP7VknxFSSJMwok/+1aWsXfNpyy9RtpED9TWzWO88Y8U8ht/qAdqcHXZQxJmVu9bZAxJIIDA8iIkRIPO3yoRg80OFuYfCWrLC2YXvSSSxKmfhA0Haf2jjVWNsHSI4njmOJ/at8oz92uabgAHRv8AB+9XztWHTL/aC4trDSBpnWWj+qJJPvSRZu/h7isxYLsDpgkDjYTE9aM9pM21I6FdJVyoIMyCyweNjEg0MEPtp2/U/wBqx57YSLlrFkXGe3ccoYEtHEbAwAPPpWzY5p1eRiss29I0nYeXH2rLOUlyWVvi5+XHz3NC8ikwqgvZxiyrk+KIHtRLA9oEUksT6+w9KqZflIEAyfeP0otesJZQXBodQQHSAY+23vUtuzSKCVrGi6Fe0zaVnbcagRsPr+1cL7TZoGzBnZgfiEjide4HXnmuuZ12ytpa/kA7Bg0L4QI8O/A6fSvn/tEJck7Qf1EmrbTYNDJczYMStvxEbT+UH9/l9auWOx3fIXuMZP8AnHAqDsphFIUxtHFPuNvC1hHcrCqvPSYmKcOO2ZtO8OUjLeR5EgewYgVlb2Mw8I2JnqAT+lZWFI15Dhh+z1u5cCuJCiY8yf12ok3YGw4/ksbTeXT6E/pFKeB7WutxkNs3G6BQZJ6zzO3ECnbJc2a4JNo2T/Sx3A+n2roUVLtEW4gh+xeMtmAEceauB9miocVg79kTctsABMgqRA54Jp1w+MdjCmffj7its3y3EvYIsXVtXdWpXEmfNSTuFPkPTao/wiy1NlPsPkTYpWc3AiLsYkvuPaBt1k+1aZfbFu9etjhbjafYnUP1pm7PfjlwIt3LiXcTvLsIRQTsNlGuB7STzFKmaYg28w0Pp1vbXVpnTrUAtE7x4jHtScFGqG3aJP4hWh+BZvzggJ6szBVH1I+U1pl5SxZtWLR8FtYHmx/M3uSSfnVDtjnAL2LHqbh/6RC/diflQ63jIoePDMekzD/y93/9b/8AxNcvs5q9w6kDssCB+UR1FMozIm26+akfUGo8lwyrbUBeg/SnVi5UhZZiGl1YCmbLc4TuyC3Twn26UWbBqywVpcGSacUun4PiYe3H3j5U5QolOzpfZA9zb3+Jzqf36D2A+8+dJeLsi1dvIDpVbjR/6SxIHtBimHLcdvSd2qxgXEvP5grfaP2qZ6lRcWQ4jNNRgbD71XXHkGRv61St4wFpAmPLj780StY+3HiUqP6lMftv86ycWJsv2MTrG4DenBoll1lLk6h4eI/WgXeopm2+oHiRBmj2Au1osYn0DM2wIVyB04+fFBWvuhA2HltuaPZ/ehxHVf0P/NL6YhywJgxsBG0ewii/QBRcaSsETV/DYlwIBKqeVHX59aG2htJ+lbjHBeT/AHqZXEaLn4e6fhgzyCdxFXcky60Xi9cKneJ2E+W360JuZwykMhM+/wCvnVbMc676CVCkeU7+u5O/tRzY6RV7R4kB0A4Z/sAT/arHf6V8OxPHFL+a3i91OfDJPp0q/grhbmp5aJrLDtrU4kn3PU1dwjMvBqlhDO1E0tyIEx1qoRuVhfo3s412aE6dd/23otgbwci07orXJjYMWIExHXb1oLhs3S0QGEr5DmmTB4zD3mtumm1AIPhGr21wSB7RWzVmkRf7VY4WUOGJDQBq0iJMmFII5PoTtvtxXJ+1GAu2tLMJFzr5HyroPaLNVxeKe6jAorlFHBKoIDRMwSDv+lUc/sC5aUESQyx7kx+9S0nom6dAfsHfKkI3uJ6019smN7DrZDaQ53joBz+w+dKtrAmw4fVBXgR9Zpit43VDuvSFE8DqfnURkJrbKVvPreHAsot9ltgAFQYO3SsqwyatwQJ6CKytqJs8ya8tq5sJO4PmDyP+1MNvEJc3ADMuxAIkR89qUcDmctqcAQAG0iCdIifUxFH9SzIZV9wTOw9Y/wA6VNNE3YWw11lYMVcqdtIG/wBY8P1PtTFleHQ3NQRlJAJ1A8D36fIUt5JnS2p/mGCZnoPSAZA/zenGxj1vIChUhudQ3I/MOdp4n9a15JlRi0GcuzCzeTVadLiyVlCCJGxEjaQa4x/FfEEvhcThnk3MQ1tVIIZnt+CR5qSSpneYpkweR3cpUXsOqva0tcxlnvOIMqbOqNwCyifi0jrXN/4h5u2NzZbNgMbVgpbtIoAKQAbseRDTJP8ASPKqpFfozZp2eVcNfxOJBa+qeEqTCwJhYHmYkilbKr126sqNXEAfEZ8h1PtTnnWFvYqz3Nu4LasV7y5q0iCN12EvAjqJPoNy/Y7sRhsIzOt0XHeNHAKgQxMkHf2gcdaxUbGIGPxdyypFxHQwY1KRO3TzplyXESi+wp0znJLJtPp1FdzpI2B58M9Z4ikXKxpGn+kkfQxU00yJLBmGIXSZpQGYTduN0BCj5bsfqY+VF8xxMWzHPSkkYvS2gmSJIPmJ5pybZKWDfhM1il/tYnfYmyOjKZ/6WmP/AHVBbx4HX0qY3dV60eQNQPlvBG/yNSCVMN4HJ1AHhFWMXkwKnyq1gX4q3jro0xW2URtiFh8DoxET4VEx0ngfv9KYbGLilp8xm7cnY6uvMDZT7Eb/ADqRcZ61jRcmFM7xYlD7j6j/AIqrZxyLvsPU70FzzHQo67j/AJqXs/kwvDW/i1dDxHtxSTpjq0FEz60zRrAPtVy1ikbYkfTb6URwXZu2Bsij5CrV3s0hGwg+laW36IpC9ewQ/IQR5Amh+I8O3U7CimZ5HctAlD8jQHL8Q11tTdNgP1NZ0my1aC2HwICGdyRvVPAPtA8yCfar7XdqXsJjwLlxT0Y/3olEUdDz44JEfOoxnDudCHc8nyFB1vG4+lfmfKmzI8mVSDG/nRfpFKNayDDZK7bkk/L96a+zvZgtOrgURy3BAxTbl+GCrArWEL1js4FilFjE3k/puMPv/wA1LlWIv4jEIuGVSLbA3Ljx3a+m/Leg3FGO2X8PrmIxmKa3c0ksGVTsu6LsSNxJmmDst2dOBwqI3+p8VxtyJjhOIWAN+pJoj1g5LbF7MMKl7E4gaiBZhWEEAmTLA8QR4YmZX1qtiZgA7SAPl6/50ol2htvfuB5Ze5llC7AhwVcN/VED6+ooFdxGu7sZBiPKRtUONCsKp3Ebu4I2+AHj1msqIWz12P8AnrWUtFYAfTrIHqR7Vo+KMQDQ/FMdQINatiIM80PsEGMDcLaVkneAPn/2p97NYsa9BMMBEenWK5daxGo/0+UbRRnLc0Nozrny33+tVQcjuF27bKLqgxBJPp6+Q5rjN/BLhsfiL2oNruMVAIaAx1HeeSSCfpR7/wAVK+He2Sdwf0P26Vzs4yCQZ3/wVolgpS9DrazfWvdsu20NJ4jcRwem9WsJnYtjT3a6V+Ft5E9PXpzSnh75CAjyqa3iyR4hWTlQh4yjPn1MXJuL/T0MDZduOaCW3i4/STqjy1CY+RmqGUZ9bRokyPhA6n1rzGu4dXUTrEEfcH70S9DXwE7l8FvEfCoLH1gTH2oFmGa33a2cKnc23PiYoEcwZgkiQD9CalxN4Lsd3B+U+371atd3K3SSrgAEgmdumx86ccGDctxION7y9BXgqwVWUjg7iGB+Xzptz/Mke0otoQFZTOkBYPBEbdY2rbE4lLmpiVddJ1AoCGB6aY3PpxvWmaOLilQYQIWkwNwBpGwgAQNhFDugTVm2CcbVvj7s7Drt/f7UNy7FAqGqLFYjWWhojYe/J49o+tJywhLQzj8jt3baAwYIjUs7dQCN1FKWO7DYgXn7sqtqfBqZmMRwYG8U04DMVgByQxGxgwT1iP0qyM5S1Mgkny6k1UKooU8w7KNZwrSytq3J/NxEDYQKs9lrYFm3/wCkfpRzOMZrtbAbgzHWR9t6X+z9yLajykfQkVjJVIt7EcMM9GcJYBFK2UjQxgkgmdzMfOmzC3R0rWLM6BmdWRpYelclwmLCz7n9a6t2gvwrH/af0oXYygFVHdByIksBqHHzP16VN/0XxwSHzIR5nyFKua4K6rm5usmfl6jpXe0y9UWF0qTt4VUfcb/WufZ9kTBmJmGmD7GP7USk1oQSTAnY1tYJPxTvXRMu6VzjID3d7SeG2+Y4roeXvxWKlppJDVlj7004Q7UoZfc4pswDSBXb43hkAM3sTfuEc7f/ABFbh7bWzNzU5MGekdACOPI1memL7ey/pQ5yg8cdRv8AvWUXUmaPoq9pMQi4ZujMpnzM7Hp12+lcsw7nVpBiDt+9O/bLFBlFxSG6bT0J5B9jSXmWDK3gSI1AMI6EiR9oraSTTMG9DFrFEAbE1lDBin8jWVx8SrANy9JrW6YANRpxWrNVp0W0bLc3G9TuD0II9KpKs8VP+HuKpIUmN44/7070kLYPFlZ9RVG7gLlxmbif33/w0Yy7ApoV3MtAJHQH94rLd6J8wT9avk0RVg7ABkMHcVbuOX8O5PTy9RWXHBaRtPSrti2BBJE9KhaJkOGyEt8HhuNsD5f7o9Kac0vabCagp0kLI2/KZ/Q0DXGEtKs1tpEkeQ5HpP8AermeYqcOswV1TxyYIAn5z6mtFQCtfxvj28/3q7bxBMeVCsKgUHVvPH96spidoFTJ+hh3DYwxuIAohbxOqVO6x16+kUs/itp/SieAx0RMCfOpqwsppmZtKVHmQtTYTFRueBz+9Wcxyte7W4B+bePVW/cUIR4YwZBpUOw9YzhgdiQp6VbGOV46k8z0+1K7np5VdssVEzTToYfxN8hDBHyoFkt74h5N+sGpruNhOpmhOUX4usPMT9P+9ZSbbNF0ONi/TDleK2j6e1LdsbA+YopgL8D9KtYZp6R9q73gI8yB95P6VDgcWW3ttJIEkjitM6vgsoPWY94gfrQ+xjnVoQADg7TUrs09Djaxa8MZaJ4gR+lDczcXVIkbA6Y4BoamN38ZgV42KJ2WYE+x2jf61bSohMR8cClwEc6h+tO2VYqVBpOzNZYH/eKMZVioMee4/esEqRq3Y+4HFRTVlGZqQJ2rnmExE059miCPENxwP84ro8UndGbR52nujv2H+1frB/uKUL+bvoNvYaTtHn1368UW7bXyMURwCF423ilvFW1ggnfke9EsZTNLialMA7AyPlQvMgoCOZPiTf3XSfsftVjCYxpjeOo8/wDP3qliMaHcYYAh1Qvx4edh5yatGDJSI6VlQ28yCgBgZHOx+X2rKmhCaWqZSANxNRWiJ3qQrNY+7OrOiQYiOKu2LsrJPy60PVI2NWbGHrRbpnVYXbVwjg+E9KixBYyVPyitShA23ry1cMVaIaJcDdkeLkVduXp2iZ9Yj+9C7RgmalTExUuxhLC2o60UxigWQdtiDyJIHQfvQO1ielbXEhesRVJkNAzEWtV43ASAw3Xp7153kc1qmM4/KfMdK3YajJMz1qWMs2nU8UQwhBEHihaJHFXLFxtO5449BQILYs6bDRJB9eOg24MyaBC9tPnRjDYkNbKkRIj/AJ360ARYMHoSPptTfQ1pctXCd9pH+deatd9PSfsKqjg/baq1rM4mRvRxvR2EcS229C7Labyn5fWpb2bFl8W59ug4+1VXG8ioki4jhhcZCwflRnCOrgH5geopSwt+VBozl2LgcUIk0z3EjvFE8Df5n/ioLlxW/wBOR9qpZpeD3W334HrG396hW6yEAGDFOhthazf41H5mrf4kjYRB52oLdttpDcj/AJohavwDsDI+lDRCAuYJv7MD96xnKkEdDU98AhifNY//AKr25a2/WlWUXYWwGYDY0+dk8dqj/Ov71xuxmqrdNsEyN/Suh9j88tr8TBYHX6/aiP8AMtK7JO2+IDYpxPED6KKBtiDo0kbngxHv71TzLOQ99rm/iYmPQnb7RUd+xrVghI1D4p3E+XlWjVslsI4B1SCTBnf+3FbYy0FBcAa2EFo8XPhE9dzxQ/KyLaaG5HHJnf71bu4ol7QiQWk7gQAPi35AJXapokJ2skTSJ2MCePL3681lQPmZUxpmOuoD7RWVZNHL1Umt4IrO8NSBprnxnU7RFvV7B3jVUirVkVceyHqLLPWrrtXkTW4EVq0QQOs7+dRtsalU1q80mJGJfhhJq2ccNLCelD1w0/mFWLNtF9ajSmkV3tivY2jyqO6pB246VtbaKLFRPauedXFuQKHxU9o7UE0EMDfgn6n2qjeueNo6k/evbYjrUd1eWG4qmxpHrYiFPrQ9h96sO0itBhw23Sqi0inF0e4fxECrdy30HJqTC4Xoo9yat9yFHmepoe6T0QYZtEqeOk1bt5kF2G5NQrZDiKq2BBIPSpoYUFsmCOepqe7bnkb1WweJ0+1XDfmhoRArQvuR+tWEbpztVPEWy+wBqbCsQYKn12oFRBjLXgHQyD9CKuuocEET5HrUOZEFdvb77/aoUxBA/cVTRIvXsluDEG4OA07nkQPL5ijbWvDrHT4h6edWTcDbGo8yTSjBTuBt7iknbLtmW7AYhuB1/wA61duOVjSJHX/BQmxigLYJmT9j/arVjMAo3Mk0STBEr4rSfXTz+lbZJcFzU53KyqHyAO/3H2FUMUhuNKyI6fLatezWZpBSTKkyCI/zeqccskYLV91EHQfUqPl0rKoPiN9qys+T+CqXyK3cVq1uKysrBM3PAhNT2DWVlaxEic141ZWVqDRqa0L1lZQ2TRq1Ri7FZWVmykjz8RNeq01lZUphKKRIBUtqvKytEZM27vUImPWrtjD6UA2I4Hr51lZTXQMr3cDB24Ne4bC+ZrysoSHydFxdthxWE1lZQSWcIINVc0tw0/OsrKY12a28RtU6YieBWVlSU0GsBf7vYTvXuLwi3fGORyPMdKysqlhDK5wJBEx6DoKgxWXDYgwft9K8rKES8KiYS4OACPf+9E8ryoXT4zpVeVHJ+Y4rKyml7Gy5nOSWioVVCHoQPqSOvtQRcmULJYsd99hx6dKysp/IFrLbAtzG56TQ3MsvW4xcDQ/5iI3Py/WsrKLAKYfs2GUEX33HVRWVlZWdkWf/2Q==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 descr="data:image/jpeg;base64,/9j/4AAQSkZJRgABAQAAAQABAAD/2wCEAAkGBhQSERUUExQWFRUVGRwaFxcXGBocGhwbGhcdGBcbHxwZHCYfFx0jHRgXHy8gIycpLC0sHR4xNTAqNSYrLCkBCQoKDgwOGg8PGiwkHyQpLCwsKSwsLCwsKSwsLCwsLCwsLCwsLCwsLCwsLCwsLCwsLCwsLCwsLCwsLCwsLCwpLP/AABEIALcBEwMBIgACEQEDEQH/xAAcAAACAgMBAQAAAAAAAAAAAAAFBgMEAAIHAQj/xABBEAACAQIFAQYEBAUDAgUFAQABAhEAAwQFEiExQQYTIlFhcTKBkaEUQrHBByNS0fAzYuGC8RYkcqKyFyVDc5IV/8QAGAEAAwEBAAAAAAAAAAAAAAAAAAECAwT/xAAhEQACAwACAgMBAQAAAAAAAAAAAQIRIRIxA0FRYXEiE//aAAwDAQACEQMRAD8A6NicgW+j2yEC3J1AANtq1R03nzpfuZL+FuB7XfYtsO8Jhrbd2lpXBbUSxJuNE9TLHeBsNM+zC/grmHNu66WVjvE7o3EKyASzgHQY/MT5nzrXDdqEvMjG9ZufzHeEvBD3OnSPCD/OKnUCG6etWhsN/i71u01y9iiuGe3s960qYi07EaQQE0MOkFedt+ao4vDYiBc0n8SgIL2dPdXdQgOUbf8AKoZTBEggmKBdne1Q/GmzbuLicJdVjz/paT1RgIB1KsdYB6GbN7tA2KxltsvxiDTBvYa6txVZFIDMouJ4W3g6edj5yULkRYzL8PdNv8Slu3dL94bWpV1sFMkj/wDKNJmd9iDVXKu36XbeIOEtlrWHTa2FIZzPh0xMKQG2KyIB3mAJ7Z9lbnf27uHX8RbSCve3p0GWlfGd7eoh4HHiFLvYzD4mybqrcTDW1PeXbzBt1QldKHSQ4JOwAMkVS0l4xo7SZzb8Kot21iLp75GmAhYqH1ElgsrJMKRIB9zGXYBPxFy62JS7YUC6Hut3gsl4DrqKhXRzwg4OkgCN6lrs3azBlLXQ4Vg3eXvDca2xMBFJIIJUxuADO3SvMksviM0x63UF2yn8ogjwhVuBrQgmdtBM+5606CxywXd4uyxU6VcEKpjSyIwDOEJmOnTpNCcyzWw15yl65hWC2xrDuGuEOJVLaa1clQRssyVO+9UMb2ss2VGKbCWmS3eNrCsjMhKlW70kgaYLfliDJ61cGfW7uFGItgYQl0QYi4isxDNzbbTpYwrKRAipodjKmDvXsP3bAXwHIPfW2w5ZIJtnwxDKYBKqJ8hzXnao3Esqgs6xIMoCEQDbSYMttPMDio+zXah7z3cOlq5NkEd9eIhtjoMIAG1MPy7ad56ENbsYi7c15hiRZsKJa13yhmPlFsxH36e0jRmIx9qzgxeKFpu6ULIGPEmdxIBBEk1awli1iF/EWdOu4sBtxpETERAjj/tQzKMwvYnMrZsl7eGtc20JCKighQw+Esx5G5+lRZtnv4TN3/F3bwsXFOiN1KssEQN9KsWiBIIHnTpDt2GcNYtWIDAsEEhFBgkz4mmQeD9OJrbEZkLtvVoErP5tSwDLL8IEx8/Klls5wtq9bNu/i7tq3p1woCET4SWAB0/9MmOaM2M7FtcUyjvA7G5ZtKBqZGABuAQCyFiZMbaTzQ17HGXoN5blyXJAlCNyBwRPBmd46ih/axwl62oxCWy6Fe6uB2WCYL+Dr5auo2I3oNbvtdwttdN25fZGa2tq4EuBVPJ51KIG0EnpQ7D5bicbFm44F6yGKi9qW8QxBKywJYLEjymhImTCNvIx+Hv3nxLg2409YXaGKlhOvyJ8PntRPLMxw74ZE13yAf8AUKKd44PhZIG2xn3NEMhw2HNi/hrQD3QpS8Dr3aGCgs6KOf6RA543Ijs/kLDDXLWlUxShJ73dAzGYhSQ2wjcFTtzvQxBHG4yxh0UOHZi25w57oqpltRUXIVTBkjnyEbVVzJRbt30B0lSouF0soq6iD3ly6fHc2/pI4I86sYzLmv8AdjvLL37Ks15MNdFp7lwCFGoboJ2JMRJqnax3e3rWIxeBvJesqGtPh7iXUZWOnRKkBpLfAJJB8jQDL2LuKt7QUsXZRbk6V1lSYFxYnWBMkltW0hT1E9o8AjgWcRiLQsk945Uqq20mNtKgFjsu4J3pmzXIxiIuLb7p2We81Mt1W0+AHQdMLABUlgZOwjdUXB3Tjrdq5fQ3UKbhe7trA725Ztqp8QZdUtAJ2kGKEgDWWNcvX1L27tnB2E1Wri3rfdMEnQ5K+IqVjbUVgeKo8VYtWrF29hbrd1bXvT3Y1A7nUqzAUrEwehG1FbOdW8TbxFlHAe0Gt3Lndfyg0FTC3CQwB5VjuPMEGlH+IuX4hMJbTBqVRGXvMNYskLcP9RVATpGn4SSII6ikBZsi7fwVzEWbDMzh0sNIW6xfwPcAUBdO77aZMEgDml3C5bjbNzCYzGamw9sCSFJeyigga1UAjzJMyOTwCwdoM7tWb+nMBiu7xCWymq0hw+GuEeEqykMroQ09d/KjN23i7Vm1ZtouYW33xFy+6LrtsAsKBsdiWkyIHUmmAmZX/FG0uNxN24lzuryrbtlCCyrbkTyvxag224J+ojsLcwVvHtaxKm6t2EstdUFQWYaJAkSwIBIJg7GKYv8A6UYdvxDJcGJuW7hiyl4IVQSVRm0OdZ+HeB60Pz3+JX4e5h0tYREFgFGs30/m22EBNLg+EaeCNz1HFCGwphbaJ2g7myndW7aFR42Gp2tavzTq+OAogbTRTHd73TqJuszQhCBLlzT4ZKp4SxMyYG3Qb1zHOM4xOMu3MW9saNlJQNoXSITxRu24Mnc7bDYV2TsblDiz42i7FvVsfCrIGKg8gkQCQRBA5jcY1QAwXY/GTq75VDbXhpBdVgSFdU8bAyd5GwHU0/8Ac2rVka4C+Es5ULLQFDtAGk8SYEdYFW1taW8MBTuRvM7VpmNgXLVxCuoOjKQeDKkEfPik3Yio/Z+2TJCsfN1DN6bnmOPYVla9nsza/hrdwo1smQUYbhkYow26Spj0ivaeiEvAdp20sl5kkMdLSoHdwJn23knzolcNt1Av4Ww9lJm5d7ooo/qCspIHTgfQ1Fbt4awBbZbNsNIXVy0iCJeZMbRPl51HnnZlMTbW0bmi0driTs4EFYPKFWAIjbkGk16Hy9kePyPDhtNrCfh2VSbd+yqqoJERCAaxuZVtjA2PQLkZxIC28Qoe81zQjoR4gRMmANMQ0mBsJqXPRduYrCWrNxhZsau8ZLsyQo0qwHx7QZ35PFXf4f5ZdsWnbEP3l3W6q5YtKA8yeJ3EdI9amUqQqtjvl+As2V0hVJPxGOT154HpXPP43YNFs2LihFtsxt3U41CNasIjdNLfWnFMQSaVv4v2hcwWHQidWIAjqR3N0kDyJgb1lHyWW4nJ8mL4q0cOiqLdpi1l2nfUd1OqSQfMRBHFNGW9k8Q+Gud54cSpCDU8LctqB3YYqT3uncAsJGw34CbhMXcwd5baKAb2ltLb6JEEA7eIGd99gPOrvZXtTiTiDZv3i1uWL94wgHgFSdwJgRMbk1up2Z1Q7Zp2gTKcLZw/dJfv3BruBtRtSfCTvuxMBY24k9ASvae6+Jwg7vubGDFlbquJ+MKWAAURpUwdhOx54KL2uyLEXb1vur9pgF1W7ZujVPVgDyDAHlQ3G9scb3fdXbYtWVIF0JZCndhr58Oo78bb1pd9kjVkPaTvbuEwI027VsM2JQs5VissYdH8SNqLgcTHQVF2XwWFxWY3CC4toxNu0wNw3UXkM3JgQfMyNzzR3JcPlgw64hkZhpL6mNsjRJbuIEITAIIABnVvQy034O4r5f8AzRi0ItWY3Dc228XAHiDJMCCQeQEmmymmkOnZjH4m7jWCKLGDw6tbayE8JMSkN+ZzqDHiAIIMzQztbmFhyr4jDJfdmuhId0VLNt9AJZdizP8AL7SX7G5VmOhhir1lSdx3NpS0xuSwCoTxvobjmlXM72Jv2sTluIuot9bq3MOSAlu7bQeJARMsD4ipkg77jepYxr7JNgDhLtuyWRHH81LrQVVgUkPsNPO4PPkaGZt2dw2CCYgXLi92yKqvdJQIWAeBuWIUs8AjiduoXsPZw+MfD4Y2d8IHbElyGDOSEAAB3GpQQTtA482Dtj2LxGLZWm2UQMq2lY8Py5cgCRC7Bd+JqkS/otdpsdg7jW7CLYbFSgtgi4DpYwJezDBdJJ543IqllORZg+NtXMbbw/d2lZfCV+HRCLG7NzI1dCZNL/ZvFNZzl+/JtXGkPsGRgEAAViJA4aOYUcyaNdsM4/CWHuYRBZxGKxARmEXC4OoK88AmeIMSR1pdYg7NX7SWGa7avZg95bmJXT3aDRbDaiiF7gZTbnYkSNhxvRmzYw2tMS6G0LG1tQYRiBs2gDxNuVUAdNqSu1PZ1MNYTDKhKsj3HxGmSbyq2hS/AWA3h8m+dEe0ORYnHpgbDaRaGlsRuAZCKJWBH9cQOSCariFhXK8dg8PmC4e2ve3L4uC5iCZZWbU/cyB4Nl3HhiVnemLC9nltALYuPhrSkEWrS2gkj4i0oWfUBBlvWl7NMUMkw6NZwoNk3Jv/AMyCoZQoYEyXYwJ26HiZE+M7cWhjBhVRnLBSWWDAf4W0ndlG0sBtPoaloaZeX+INm7cu2LRUXVdraazsXCyCVBkKW1LzJ09NQpbzfMmy7RexVy5ie9O40qdDKwP8ssQVVQdl5J32q7icFcfGFks4MIdJN64hNxY2b4Y1E7wZEcT51u1GKwuIuCxeuXptsrXLCjV8VuLag213JZo5PtuIazofYX7QYaxi7aWL125puMGRQSCxVS3BEwBuQdht1ih/aLOruCsWsJgLLvca0QrhXY2rawoMKCWfcx5RweKWsPde1igrXLuHw9o6JuIGdGceBSzydJAPqAPLcdAxeZ/hbXfwHtqyi4QfhQsFZyApJ0+Q/wCQv0br0Qdl8oW5YtWrmLGJ7nV+JtllvC49ySA5aSNDSVkDjfimhUS0FtoFQKAFUCAABAAA6ACK1tX0t/6aooO50qBPrsN/nXmIVHKay3gbWuliNwDzpPiEEmD+1IVlbNspburt7CrbTFOuzkAExG2ogxxtIIBgxQ3GdjcPi0V8baX8R3YD3FYqQRvPhIDR5x9tqI2c0u/iks6P5RQ/zNJ3YbgA8cDcfSi2NK6H1AFQpkNwRG8+kc0XQCNgMlw+IwNu1ateEOzEkkIt5ZRy41h2k6xyeQfKnW6jQ7Ivi0iBOzFZ2/2kjbV6jypGznN3w98XMOE0XDF5YgkwFW4OmpTpRhEkFfLYnhe0965astZ7tgdPeB5BMldWkjjbVyPLiqaslMJ9l82dybVwliiqyXG2d1ZmHiSPA6FTbbc7jpNMRFK920UxBdNg8OZBiQwS7v01obZ07Sberzo8qEsr6jABEdDMbn12/WpaKRWu5BaclntqzHkiRJ84mvKJ6qyptjOfZleVb9i2bTOHLFbgAK2yBPi6iekdao5tmY1XLBYK+jWAfzIxZQR81IPl7VJi8MuJRAdwjBhDEeJTKnbihXaTGaMTauomq5bGlwVkG2/i4OxhgYPSTxSk0SlYIynKG/CXLOGuH8SG77U+2k6gADsdtKEEHneugWrkKF8gBtt/nnQ3uQuu4oCh9MKOANAJHsCSKltXK4PJ5G8OjhQUsNvQL+KGXd9hbCayg7xidPP+mQD8pP1olg33qn2+DNbsqkaouFdXE+EAmN4qvG8E+zmWO7Od6FF9oFtgqeL/AFAVHM76pB4rbM8oTQTpElSrSoPhg8SOnIPQwelWMk7G3cSqfiQ6Nh77NpghCh0mFYGdMj4hv+xbNMzwo1pbxFt2WS24I3n83wtHBgmJ3ro1LDM5MuKeFuyF0wtv+rwDYj28z50WudqcXiEFi4zXkaIkS2xk7gSfnPFWc4y9cUV7vwsogD8u5k+3NEcJ2au4W0DYh7rPpa6UOlFIiFLCJM88kDauiNsybQAu5sbtzS93XbtyLYK6QDGzd2uxjjc+XtTP2Fw3/wBwS66m1ZtpcuMxU6FhDPiJgRPM810DL/4fYK7hiO4TvNEd4CZkD44mC07mR5+dXsDleOTANa1WHxCyLReSCm3OwlgCwHI+GZqq4hfIGXP4nYTB4oW0u9+L7/zHRhosiAqddL77kgiB1MAUe7QYa0bN5ibNt4Ba86K+mIGoebRsD0kVyTH4pobB3cKLV17oFy8qKbjgNCqkqoifKJAA23k/23zjEpiEwuHa2cNibaWbaMNQVlIRmmZnfmY891FFjoZv4W9mkto+Idg1y+SNQIPhDHf3LAk+wHSiGb9mc0GLFzC41jYuMddt4i0p2OkNIeBxEGetDOymTWsvtEm8hu4i4AS2wZ5Pd20EyDu3nyfSswvZu5+OuYs4m4QbguCwCVXUANOo6vEBEDYbATNLth0jbOew9xkw63L6ObJbvcQ6JrKcxLKYK9GYyOZpGwN8Jmf8rFPfskE6mBRE078TEBVPiCgGeN6632pzEPl9wtZc61KMgZVYapVTzvLaRpG/iHPUFkn8Phawhs4rRddixYgca1AKhuWA33PnTTvQapAbE9ugFCpfVlv3EVZGq2pkCTCyVmGYDeY4k0y3u1tq3iLGHYG5dbR3ly2AqKzyqmGYsQSp2EwIk7ig2LyOxhcHdUW1/lAumoiQ6w0hm4nSBtS3l3aO1NvE3F1XNim2pgI6DczBI2ok6EhoyT+H1gXsX+Kf8Ql11uKH1eH4yCXmC8MRt094qDCZ2trD22ZhoUFVZjBKAnupPU93oJ9d6Xr+aY3M7728ADbTRNxrhVTpO3SdMz78+Rpx7M9mMNltm138XL5YAXCCxUsYAtg/AokmQAeT5Cknmlfgsf8AirEvf/lWddl9FtH3EXH23n4huTA32p77PZWMKhVj3l1yHvXSB4nnp5KvA8qnxOPVTqB+ntO/Sr341dKkGJ6xT/AEvtFgrDYq6tzSlm6il7rqpW3dZ+U1AhrjgASZ0DymCVyjMr4s6jc/HW3a4S627aNpABS3plROqRvJHG0Ve7QZMcVbRVuIht3FcMVk6kZXtgDoD1E9R6V4Fa2RI0yACQQBIACmABM8EegqX0MmwOa3nuXRdtW7aK0WmV2LOu+7KR4TxwfOiDXPDOkncbCARvBO+23NVrWMtmQZkSOenNS4PGKQSDKnggg7ESDIJB+tNMloJ4a0qbrtvv5e8Vu2PQ3BaPxMuoCNiJjnjodqGYW64Ve9ZWaTJQQsTtsT5bUVXC23ZbkDWoKq3UBoke2wpMaFrO+xx71btlwAAA1t+Gj4YboZLDgzq8xvz/A5kcLeZbfDs8o4nQ+shlBHI8I6dK7DilIVpbV1G3SZA9YjmuNdocp/81eaSSLoccjZ1DH1kNqFPnmkyXwO2W9sYRe8DXGLqpg/ke4qFuNwhddjHSm58O5NtkchdUsBEMN9jtwZHHlXPOzOdJbm3fZocaRO8e/l7j0pky7OWQOpua1WNB48O/PrWcppFxVjU2JUGN6yhuDzZLiK7AKSNxWVPNFUcj7F4xpv2yHm2W0sssSp8SeU7GNyNxTA2faLwUqIZZD9Sp/5B+Y9KAdn3uKiG22ggxqG3qRPtNE83VUITSASQ6lWBEMTqG3qP8msfNLjHBeJcmGGxwKyeSZ+tRpdoWL1S27u1cTOhsP4RtxW+eYfXdtn+lOPUsT+wqhl14kirXaTNVsWrt1l1G2gKrvuwGpRtvyR8q3j0SuzxLiki2wXS0gq0aWB2KsG2afI8mKVM87CZXbsu9y2bagF9aOxI6wBJAHQLFT9n+09rG2u8e0bbzDKDtI6jzG46fpQHtHYwtt2Zg7DEsLdySSqkcMRwDMb9JroUqxGLAWSYm3ca2LXRSzDaQBAUH3P6Ux2M50hLaWmuXXYqQdkA1A6mPLADV5bxSZg8Zbw2MuJbnSWW2BzG5B+5rpeRLbHh4OozcPMeUEwBxVqXF2TxvB4yBk7suplSePJhsRvHlV3GYdi9t1eFWZSAQ2rjfkR0jzoThsbpm3bjUrBYPE7ceYq9jcSwA0lZDbhpiOo24PSr53o6opY/JrV2+r3kDtaaUJnwnY/PcAwfIVz/wDiM1nCXEt2l0LdDXm0jbWGO4HQmRxHFPmJxBuDfYDp/euedvcMlzEDVt3ara0+QYMzE7+TgD5dKUmIv9m3uXmsO4ZdBDzEwYgyTzO/2PSnW7hC7arfEQSSd+sil/LMy71CoIUjpp4HIjox2PH71Zwj3nxNk2sQRathu9tQCGJG0k+W9NOsF2E8uuXLtx7Y8It6C7HnVGtdHrxJ6UXLME8bayPIRI6D5Voj21YkaVZ4ZhPibSFQHzMAKKGZjiz4mXW0EdDCiY38t4och0K/8QcyW7griqQSULCRBm2yMRE8FdX0od/DZhYt23S4xN5dyBIABgLuDp0+Ies0N7WXCSVXaQV52kso/QUU7DZTptAAkD4oPq0kR5UKRLOhZNh7Fm9d7kWw90h7oBGo7EBis+Ec9IJJ8zVnM7A5AB252I8v88qE5Nktq3eu3wW1XQoeW2Oj4fpAG3lRjGXG0N3QV2/KG+H5x0p9lALMbbG1cFu6LVxh4X0htJ2kxwTtUeUkvh+6vP3rbhioCk6p8UL4V5iKK422mnTAWTIAPHQ8xIG30qjlOGVJezcFwSRqHlsdO+/r6gg1aEyTEpatW7VspFtGUgT8Jt7rtG8GNjShnj28Ti7D2r7kWgDcRZ0tDbE7hVMwDtvtTFnmG74QT4WB36k8UmdkLxssx570nptG8D0EVNq6E20N75iUJM+GZ2E6p6H60RwuaowAXwwYhYpfFp9VzQYAgkMJjaT8vUdK3y9rimWZTPAj16be/FRzoa0bkZSYJophL0NpjboZEeogb/M0v4ABueeRvH+f80Vw1/ad/Sm5FIIi4H1pDDSIk8HUOnnXIO0eK04+8kzAT7z95rreAxRuLLLpPUTPt9ea4d2wxEZre3+Lj5Mf+aibwJdFi3elpOwG8+e2w3ptweZW2sgswBUkcbjjY/1D9KRu8JqHE4qPDPNcrdjg6OkDE2CASE4HEgceU1lc4XHBRBur96ys+f0bEWTY17bMSdnABHsZHsfX3q9axMv7Uupjo5XSAJ1E+VWcmx2qSepmn5rYvEq0bbV+rVu9Qa3fq5avVkhsYsrfxClnMc1xhx+Ja202luFFQgRCDQTMSNwetMOR3BrFRZJcFwPcA+O45+tw11QSrSG6A1zPHX/WtR/uG/8AzSTjs/a5iHVTrTVKpEy0jRp/3ajxXTu1eH02y0CFQmDEFjAUec/3pV/hT2eD4m5jri+C2xWyPO5+Z/8ApHHqfSqglyaM+TZFn38Ib2BwqY43hcuI6vfthYCAnoxbxw0KdhzPTdlweE121dQNLKGkmORvTr2mHf5bi0G5aw8e4WR+lIdjBizhrVsMSqLHPJ9f+KryMuKLGrYif+1TW80uKCCQV53mZ9PvQf8AFieQT9J9Kt2lY9SV5APTzpKSM5WW8yzp+6DWtZJEHSBqTjxaSfEBvxJ/ZOyq8+Md9YMs5Or0ELEHyCD602XMLdNi4cPbNx0UkKoJJjnjf/mKA9kMMyYZGHxGWb/qJP6RTcssEhr/AP8ADW2qPJmRBJ33MfPmqth0sy6sS2s6pkR6jY6t+lQWr5YguSdM6dzAkR9Yq811HG8BogaVAG3tEe9TGaG0XsuzkX2AIbWDpHhM7njcbGqWf3/GrKSBBB3jrJ/Sg126STIEz8W8kdJM/wBqnfEFxLcDeflv+9XysjQfmdpXLPvpRSDqjkw07DyP1ollW6B0cr1GkwR5e1Ac0uNp2kKRLAdSdxI6xRPJ7qrbUN8IHi5JPyHHtTbpWJB7L8yZvCrb9SRO0zwduaJ4nP7VknxFSSJMwok/+1aWsXfNpyy9RtpED9TWzWO88Y8U8ht/qAdqcHXZQxJmVu9bZAxJIIDA8iIkRIPO3yoRg80OFuYfCWrLC2YXvSSSxKmfhA0Haf2jjVWNsHSI4njmOJ/at8oz92uabgAHRv8AB+9XztWHTL/aC4trDSBpnWWj+qJJPvSRZu/h7isxYLsDpgkDjYTE9aM9pM21I6FdJVyoIMyCyweNjEg0MEPtp2/U/wBqx57YSLlrFkXGe3ccoYEtHEbAwAPPpWzY5p1eRiss29I0nYeXH2rLOUlyWVvi5+XHz3NC8ikwqgvZxiyrk+KIHtRLA9oEUksT6+w9KqZflIEAyfeP0otesJZQXBodQQHSAY+23vUtuzSKCVrGi6Fe0zaVnbcagRsPr+1cL7TZoGzBnZgfiEjide4HXnmuuZ12ytpa/kA7Bg0L4QI8O/A6fSvn/tEJck7Qf1EmrbTYNDJczYMStvxEbT+UH9/l9auWOx3fIXuMZP8AnHAqDsphFIUxtHFPuNvC1hHcrCqvPSYmKcOO2ZtO8OUjLeR5EgewYgVlb2Mw8I2JnqAT+lZWFI15Dhh+z1u5cCuJCiY8yf12ok3YGw4/ksbTeXT6E/pFKeB7WutxkNs3G6BQZJ6zzO3ECnbJc2a4JNo2T/Sx3A+n2roUVLtEW4gh+xeMtmAEceauB9miocVg79kTctsABMgqRA54Jp1w+MdjCmffj7its3y3EvYIsXVtXdWpXEmfNSTuFPkPTao/wiy1NlPsPkTYpWc3AiLsYkvuPaBt1k+1aZfbFu9etjhbjafYnUP1pm7PfjlwIt3LiXcTvLsIRQTsNlGuB7STzFKmaYg28w0Pp1vbXVpnTrUAtE7x4jHtScFGqG3aJP4hWh+BZvzggJ6szBVH1I+U1pl5SxZtWLR8FtYHmx/M3uSSfnVDtjnAL2LHqbh/6RC/diflQ63jIoePDMekzD/y93/9b/8AxNcvs5q9w6kDssCB+UR1FMozIm26+akfUGo8lwyrbUBeg/SnVi5UhZZiGl1YCmbLc4TuyC3Twn26UWbBqywVpcGSacUun4PiYe3H3j5U5QolOzpfZA9zb3+Jzqf36D2A+8+dJeLsi1dvIDpVbjR/6SxIHtBimHLcdvSd2qxgXEvP5grfaP2qZ6lRcWQ4jNNRgbD71XXHkGRv61St4wFpAmPLj780StY+3HiUqP6lMftv86ycWJsv2MTrG4DenBoll1lLk6h4eI/WgXeopm2+oHiRBmj2Au1osYn0DM2wIVyB04+fFBWvuhA2HltuaPZ/ehxHVf0P/NL6YhywJgxsBG0ewii/QBRcaSsETV/DYlwIBKqeVHX59aG2htJ+lbjHBeT/AHqZXEaLn4e6fhgzyCdxFXcky60Xi9cKneJ2E+W360JuZwykMhM+/wCvnVbMc676CVCkeU7+u5O/tRzY6RV7R4kB0A4Z/sAT/arHf6V8OxPHFL+a3i91OfDJPp0q/grhbmp5aJrLDtrU4kn3PU1dwjMvBqlhDO1E0tyIEx1qoRuVhfo3s412aE6dd/23otgbwci07orXJjYMWIExHXb1oLhs3S0QGEr5DmmTB4zD3mtumm1AIPhGr21wSB7RWzVmkRf7VY4WUOGJDQBq0iJMmFII5PoTtvtxXJ+1GAu2tLMJFzr5HyroPaLNVxeKe6jAorlFHBKoIDRMwSDv+lUc/sC5aUESQyx7kx+9S0nom6dAfsHfKkI3uJ6019smN7DrZDaQ53joBz+w+dKtrAmw4fVBXgR9Zpit43VDuvSFE8DqfnURkJrbKVvPreHAsot9ltgAFQYO3SsqwyatwQJ6CKytqJs8ya8tq5sJO4PmDyP+1MNvEJc3ADMuxAIkR89qUcDmctqcAQAG0iCdIifUxFH9SzIZV9wTOw9Y/wA6VNNE3YWw11lYMVcqdtIG/wBY8P1PtTFleHQ3NQRlJAJ1A8D36fIUt5JnS2p/mGCZnoPSAZA/zenGxj1vIChUhudQ3I/MOdp4n9a15JlRi0GcuzCzeTVadLiyVlCCJGxEjaQa4x/FfEEvhcThnk3MQ1tVIIZnt+CR5qSSpneYpkweR3cpUXsOqva0tcxlnvOIMqbOqNwCyifi0jrXN/4h5u2NzZbNgMbVgpbtIoAKQAbseRDTJP8ASPKqpFfozZp2eVcNfxOJBa+qeEqTCwJhYHmYkilbKr126sqNXEAfEZ8h1PtTnnWFvYqz3Nu4LasV7y5q0iCN12EvAjqJPoNy/Y7sRhsIzOt0XHeNHAKgQxMkHf2gcdaxUbGIGPxdyypFxHQwY1KRO3TzplyXESi+wp0znJLJtPp1FdzpI2B58M9Z4ikXKxpGn+kkfQxU00yJLBmGIXSZpQGYTduN0BCj5bsfqY+VF8xxMWzHPSkkYvS2gmSJIPmJ5pybZKWDfhM1il/tYnfYmyOjKZ/6WmP/AHVBbx4HX0qY3dV60eQNQPlvBG/yNSCVMN4HJ1AHhFWMXkwKnyq1gX4q3jro0xW2URtiFh8DoxET4VEx0ngfv9KYbGLilp8xm7cnY6uvMDZT7Eb/ADqRcZ61jRcmFM7xYlD7j6j/AIqrZxyLvsPU70FzzHQo67j/AJqXs/kwvDW/i1dDxHtxSTpjq0FEz60zRrAPtVy1ikbYkfTb6URwXZu2Bsij5CrV3s0hGwg+laW36IpC9ewQ/IQR5Amh+I8O3U7CimZ5HctAlD8jQHL8Q11tTdNgP1NZ0my1aC2HwICGdyRvVPAPtA8yCfar7XdqXsJjwLlxT0Y/3olEUdDz44JEfOoxnDudCHc8nyFB1vG4+lfmfKmzI8mVSDG/nRfpFKNayDDZK7bkk/L96a+zvZgtOrgURy3BAxTbl+GCrArWEL1js4FilFjE3k/puMPv/wA1LlWIv4jEIuGVSLbA3Ljx3a+m/Leg3FGO2X8PrmIxmKa3c0ksGVTsu6LsSNxJmmDst2dOBwqI3+p8VxtyJjhOIWAN+pJoj1g5LbF7MMKl7E4gaiBZhWEEAmTLA8QR4YmZX1qtiZgA7SAPl6/50ol2htvfuB5Ze5llC7AhwVcN/VED6+ooFdxGu7sZBiPKRtUONCsKp3Ebu4I2+AHj1msqIWz12P8AnrWUtFYAfTrIHqR7Vo+KMQDQ/FMdQINatiIM80PsEGMDcLaVkneAPn/2p97NYsa9BMMBEenWK5daxGo/0+UbRRnLc0Nozrny33+tVQcjuF27bKLqgxBJPp6+Q5rjN/BLhsfiL2oNruMVAIaAx1HeeSSCfpR7/wAVK+He2Sdwf0P26Vzs4yCQZ3/wVolgpS9DrazfWvdsu20NJ4jcRwem9WsJnYtjT3a6V+Ft5E9PXpzSnh75CAjyqa3iyR4hWTlQh4yjPn1MXJuL/T0MDZduOaCW3i4/STqjy1CY+RmqGUZ9bRokyPhA6n1rzGu4dXUTrEEfcH70S9DXwE7l8FvEfCoLH1gTH2oFmGa33a2cKnc23PiYoEcwZgkiQD9CalxN4Lsd3B+U+371atd3K3SSrgAEgmdumx86ccGDctxION7y9BXgqwVWUjg7iGB+Xzptz/Mke0otoQFZTOkBYPBEbdY2rbE4lLmpiVddJ1AoCGB6aY3PpxvWmaOLilQYQIWkwNwBpGwgAQNhFDugTVm2CcbVvj7s7Drt/f7UNy7FAqGqLFYjWWhojYe/J49o+tJywhLQzj8jt3baAwYIjUs7dQCN1FKWO7DYgXn7sqtqfBqZmMRwYG8U04DMVgByQxGxgwT1iP0qyM5S1Mgkny6k1UKooU8w7KNZwrSytq3J/NxEDYQKs9lrYFm3/wCkfpRzOMZrtbAbgzHWR9t6X+z9yLajykfQkVjJVIt7EcMM9GcJYBFK2UjQxgkgmdzMfOmzC3R0rWLM6BmdWRpYelclwmLCz7n9a6t2gvwrH/af0oXYygFVHdByIksBqHHzP16VN/0XxwSHzIR5nyFKua4K6rm5usmfl6jpXe0y9UWF0qTt4VUfcb/WufZ9kTBmJmGmD7GP7USk1oQSTAnY1tYJPxTvXRMu6VzjID3d7SeG2+Y4roeXvxWKlppJDVlj7004Q7UoZfc4pswDSBXb43hkAM3sTfuEc7f/ABFbh7bWzNzU5MGekdACOPI1memL7ey/pQ5yg8cdRv8AvWUXUmaPoq9pMQi4ZujMpnzM7Hp12+lcsw7nVpBiDt+9O/bLFBlFxSG6bT0J5B9jSXmWDK3gSI1AMI6EiR9oraSTTMG9DFrFEAbE1lDBin8jWVx8SrANy9JrW6YANRpxWrNVp0W0bLc3G9TuD0II9KpKs8VP+HuKpIUmN44/7070kLYPFlZ9RVG7gLlxmbif33/w0Yy7ApoV3MtAJHQH94rLd6J8wT9avk0RVg7ABkMHcVbuOX8O5PTy9RWXHBaRtPSrti2BBJE9KhaJkOGyEt8HhuNsD5f7o9Kac0vabCagp0kLI2/KZ/Q0DXGEtKs1tpEkeQ5HpP8AermeYqcOswV1TxyYIAn5z6mtFQCtfxvj28/3q7bxBMeVCsKgUHVvPH96spidoFTJ+hh3DYwxuIAohbxOqVO6x16+kUs/itp/SieAx0RMCfOpqwsppmZtKVHmQtTYTFRueBz+9Wcxyte7W4B+bePVW/cUIR4YwZBpUOw9YzhgdiQp6VbGOV46k8z0+1K7np5VdssVEzTToYfxN8hDBHyoFkt74h5N+sGpruNhOpmhOUX4usPMT9P+9ZSbbNF0ONi/TDleK2j6e1LdsbA+YopgL8D9KtYZp6R9q73gI8yB95P6VDgcWW3ttJIEkjitM6vgsoPWY94gfrQ+xjnVoQADg7TUrs09Djaxa8MZaJ4gR+lDczcXVIkbA6Y4BoamN38ZgV42KJ2WYE+x2jf61bSohMR8cClwEc6h+tO2VYqVBpOzNZYH/eKMZVioMee4/esEqRq3Y+4HFRTVlGZqQJ2rnmExE059miCPENxwP84ro8UndGbR52nujv2H+1frB/uKUL+bvoNvYaTtHn1368UW7bXyMURwCF423ilvFW1ggnfke9EsZTNLialMA7AyPlQvMgoCOZPiTf3XSfsftVjCYxpjeOo8/wDP3qliMaHcYYAh1Qvx4edh5yatGDJSI6VlQ28yCgBgZHOx+X2rKmhCaWqZSANxNRWiJ3qQrNY+7OrOiQYiOKu2LsrJPy60PVI2NWbGHrRbpnVYXbVwjg+E9KixBYyVPyitShA23ry1cMVaIaJcDdkeLkVduXp2iZ9Yj+9C7RgmalTExUuxhLC2o60UxigWQdtiDyJIHQfvQO1ielbXEhesRVJkNAzEWtV43ASAw3Xp7153kc1qmM4/KfMdK3YajJMz1qWMs2nU8UQwhBEHihaJHFXLFxtO5449BQILYs6bDRJB9eOg24MyaBC9tPnRjDYkNbKkRIj/AJ360ARYMHoSPptTfQ1pctXCd9pH+deatd9PSfsKqjg/baq1rM4mRvRxvR2EcS229C7Labyn5fWpb2bFl8W59ug4+1VXG8ioki4jhhcZCwflRnCOrgH5geopSwt+VBozl2LgcUIk0z3EjvFE8Df5n/ioLlxW/wBOR9qpZpeD3W334HrG396hW6yEAGDFOhthazf41H5mrf4kjYRB52oLdttpDcj/AJohavwDsDI+lDRCAuYJv7MD96xnKkEdDU98AhifNY//AKr25a2/WlWUXYWwGYDY0+dk8dqj/Ov71xuxmqrdNsEyN/Suh9j88tr8TBYHX6/aiP8AMtK7JO2+IDYpxPED6KKBtiDo0kbngxHv71TzLOQ99rm/iYmPQnb7RUd+xrVghI1D4p3E+XlWjVslsI4B1SCTBnf+3FbYy0FBcAa2EFo8XPhE9dzxQ/KyLaaG5HHJnf71bu4ol7QiQWk7gQAPi35AJXapokJ2skTSJ2MCePL3681lQPmZUxpmOuoD7RWVZNHL1Umt4IrO8NSBprnxnU7RFvV7B3jVUirVkVceyHqLLPWrrtXkTW4EVq0QQOs7+dRtsalU1q80mJGJfhhJq2ccNLCelD1w0/mFWLNtF9ajSmkV3tivY2jyqO6pB246VtbaKLFRPauedXFuQKHxU9o7UE0EMDfgn6n2qjeueNo6k/evbYjrUd1eWG4qmxpHrYiFPrQ9h96sO0itBhw23Sqi0inF0e4fxECrdy30HJqTC4Xoo9yat9yFHmepoe6T0QYZtEqeOk1bt5kF2G5NQrZDiKq2BBIPSpoYUFsmCOepqe7bnkb1WweJ0+1XDfmhoRArQvuR+tWEbpztVPEWy+wBqbCsQYKn12oFRBjLXgHQyD9CKuuocEET5HrUOZEFdvb77/aoUxBA/cVTRIvXsluDEG4OA07nkQPL5ijbWvDrHT4h6edWTcDbGo8yTSjBTuBt7iknbLtmW7AYhuB1/wA61duOVjSJHX/BQmxigLYJmT9j/arVjMAo3Mk0STBEr4rSfXTz+lbZJcFzU53KyqHyAO/3H2FUMUhuNKyI6fLatezWZpBSTKkyCI/zeqccskYLV91EHQfUqPl0rKoPiN9qys+T+CqXyK3cVq1uKysrBM3PAhNT2DWVlaxEic141ZWVqDRqa0L1lZQ2TRq1Ri7FZWVmykjz8RNeq01lZUphKKRIBUtqvKytEZM27vUImPWrtjD6UA2I4Hr51lZTXQMr3cDB24Ne4bC+ZrysoSHydFxdthxWE1lZQSWcIINVc0tw0/OsrKY12a28RtU6YieBWVlSU0GsBf7vYTvXuLwi3fGORyPMdKysqlhDK5wJBEx6DoKgxWXDYgwft9K8rKES8KiYS4OACPf+9E8ryoXT4zpVeVHJ+Y4rKyml7Gy5nOSWioVVCHoQPqSOvtQRcmULJYsd99hx6dKysp/IFrLbAtzG56TQ3MsvW4xcDQ/5iI3Py/WsrKLAKYfs2GUEX33HVRWVlZWdkWf/2Q=="/>
          <p:cNvSpPr/>
          <p:nvPr/>
        </p:nvSpPr>
        <p:spPr>
          <a:xfrm>
            <a:off x="307975" y="7936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191031" y="402818"/>
            <a:ext cx="4572000" cy="600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found the treasure!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have a look and see what is inside!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056" y="2813225"/>
            <a:ext cx="4076168" cy="3715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E64B3-9A4C-4EF0-B589-1CFF76DA33A9}"/>
              </a:ext>
            </a:extLst>
          </p:cNvPr>
          <p:cNvSpPr txBox="1"/>
          <p:nvPr/>
        </p:nvSpPr>
        <p:spPr>
          <a:xfrm>
            <a:off x="5512904" y="188640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Resource: box filled </a:t>
            </a:r>
            <a:r>
              <a:rPr lang="en-GB">
                <a:solidFill>
                  <a:schemeClr val="bg1"/>
                </a:solidFill>
              </a:rPr>
              <a:t>with treasure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1907703" y="1700807"/>
            <a:ext cx="5112567" cy="332398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on a                            treasure hunt.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to find some treasure.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 beautiful day.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 ho ho!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12999" r="-12999"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179511" y="188640"/>
            <a:ext cx="4572000" cy="403187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ocean.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big, wet, ocean.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over it.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under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got to swim through it!</a:t>
            </a:r>
          </a:p>
        </p:txBody>
      </p:sp>
      <p:sp>
        <p:nvSpPr>
          <p:cNvPr id="95" name="Shape 95"/>
          <p:cNvSpPr/>
          <p:nvPr/>
        </p:nvSpPr>
        <p:spPr>
          <a:xfrm>
            <a:off x="899591" y="6093296"/>
            <a:ext cx="8012130" cy="5847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Splish splash, splish splash, splish splash.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8C22C-45E5-4E49-8361-6E10408FEFCD}"/>
              </a:ext>
            </a:extLst>
          </p:cNvPr>
          <p:cNvSpPr txBox="1"/>
          <p:nvPr/>
        </p:nvSpPr>
        <p:spPr>
          <a:xfrm>
            <a:off x="5512904" y="188640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Resource: Water spray / water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1907703" y="1700807"/>
            <a:ext cx="5112567" cy="332398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on a                            treasure hunt.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to find some treasure.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 beautiful day.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 ho ho!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9999" r="-9999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251519" y="116631"/>
            <a:ext cx="4572000" cy="403187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Sand.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Warm, golden sand.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over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under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got to stomp through it!</a:t>
            </a:r>
          </a:p>
        </p:txBody>
      </p:sp>
      <p:sp>
        <p:nvSpPr>
          <p:cNvPr id="106" name="Shape 106"/>
          <p:cNvSpPr/>
          <p:nvPr/>
        </p:nvSpPr>
        <p:spPr>
          <a:xfrm>
            <a:off x="766960" y="6093294"/>
            <a:ext cx="8113117" cy="5847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Stomp stomp, stomp stomp, stomp stomp.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FE56E-B691-4D40-B67C-ECEF1E7FB142}"/>
              </a:ext>
            </a:extLst>
          </p:cNvPr>
          <p:cNvSpPr txBox="1"/>
          <p:nvPr/>
        </p:nvSpPr>
        <p:spPr>
          <a:xfrm>
            <a:off x="251519" y="5582275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Resource: sand / crushed biscuit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907703" y="1700807"/>
            <a:ext cx="5112567" cy="332398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on a                            treasure hunt.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to find some treasure.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 beautiful day.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 ho ho!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51519" y="260647"/>
            <a:ext cx="4572000" cy="403187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Grass.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Tall, wavy grass.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over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under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got to go through it!</a:t>
            </a:r>
          </a:p>
        </p:txBody>
      </p:sp>
      <p:sp>
        <p:nvSpPr>
          <p:cNvPr id="117" name="Shape 117"/>
          <p:cNvSpPr/>
          <p:nvPr/>
        </p:nvSpPr>
        <p:spPr>
          <a:xfrm>
            <a:off x="129255" y="6021287"/>
            <a:ext cx="8983549" cy="58477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Swishy swashy, swishy swashy, swishy swashy.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2B2EF-FEAE-4FC2-A645-8853090BD754}"/>
              </a:ext>
            </a:extLst>
          </p:cNvPr>
          <p:cNvSpPr txBox="1"/>
          <p:nvPr/>
        </p:nvSpPr>
        <p:spPr>
          <a:xfrm>
            <a:off x="5512904" y="188640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Resource: grass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907703" y="1700807"/>
            <a:ext cx="5112567" cy="332398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on a                            treasure hunt.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going to find some treasure.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 beautiful day.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 ho ho!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l="-5999" r="-5998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r="-9277"/>
          <a:stretch/>
        </p:blipFill>
        <p:spPr>
          <a:xfrm>
            <a:off x="0" y="0"/>
            <a:ext cx="999285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80255" y="6037137"/>
            <a:ext cx="8983500" cy="5847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Squish squelch squish squelch squish squelch.</a:t>
            </a:r>
          </a:p>
        </p:txBody>
      </p:sp>
      <p:sp>
        <p:nvSpPr>
          <p:cNvPr id="129" name="Shape 129"/>
          <p:cNvSpPr/>
          <p:nvPr/>
        </p:nvSpPr>
        <p:spPr>
          <a:xfrm>
            <a:off x="299040" y="308122"/>
            <a:ext cx="4598700" cy="45279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Seaweed.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Squelchy, slimey seaweed.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over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can't go under it.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Oh no!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We’ve got to go through it!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0B8BC-9E9A-43A6-BD7E-1375AE2DA92C}"/>
              </a:ext>
            </a:extLst>
          </p:cNvPr>
          <p:cNvSpPr txBox="1"/>
          <p:nvPr/>
        </p:nvSpPr>
        <p:spPr>
          <a:xfrm>
            <a:off x="5963478" y="63885"/>
            <a:ext cx="3398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Resource: </a:t>
            </a:r>
            <a:r>
              <a:rPr lang="en-GB" dirty="0" err="1"/>
              <a:t>slimey</a:t>
            </a:r>
            <a:r>
              <a:rPr lang="en-GB" dirty="0"/>
              <a:t> material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On-screen Show (4:3)</PresentationFormat>
  <Paragraphs>75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Office Theme</vt:lpstr>
      <vt:lpstr>Going on a Treasure Hunt.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on a Treasure Hunt.</dc:title>
  <dc:creator>Christopher Whitehouse</dc:creator>
  <cp:lastModifiedBy>Christopher Whitehouse</cp:lastModifiedBy>
  <cp:revision>1</cp:revision>
  <dcterms:modified xsi:type="dcterms:W3CDTF">2020-06-19T13:52:20Z</dcterms:modified>
</cp:coreProperties>
</file>