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8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0749-A493-49E2-BF40-BAC0F343B1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DC7-868A-4ACF-8B81-632B3748C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89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0749-A493-49E2-BF40-BAC0F343B1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DC7-868A-4ACF-8B81-632B3748C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4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0749-A493-49E2-BF40-BAC0F343B1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DC7-868A-4ACF-8B81-632B3748C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2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0749-A493-49E2-BF40-BAC0F343B1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DC7-868A-4ACF-8B81-632B3748C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5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0749-A493-49E2-BF40-BAC0F343B1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DC7-868A-4ACF-8B81-632B3748C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9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0749-A493-49E2-BF40-BAC0F343B1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DC7-868A-4ACF-8B81-632B3748C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52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0749-A493-49E2-BF40-BAC0F343B1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DC7-868A-4ACF-8B81-632B3748C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11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0749-A493-49E2-BF40-BAC0F343B1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DC7-868A-4ACF-8B81-632B3748C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2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0749-A493-49E2-BF40-BAC0F343B1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DC7-868A-4ACF-8B81-632B3748C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0749-A493-49E2-BF40-BAC0F343B1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DC7-868A-4ACF-8B81-632B3748C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3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0749-A493-49E2-BF40-BAC0F343B1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DC7-868A-4ACF-8B81-632B3748C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71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80749-A493-49E2-BF40-BAC0F343B19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CDDC7-868A-4ACF-8B81-632B3748C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21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nXxq-LeiXy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pv-RGZJjP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n-GB" dirty="0"/>
              <a:t>Playdough Disco</a:t>
            </a:r>
            <a:br>
              <a:rPr lang="en-GB" dirty="0"/>
            </a:br>
            <a:r>
              <a:rPr lang="en-GB" dirty="0"/>
              <a:t>Hello Yellow</a:t>
            </a:r>
          </a:p>
        </p:txBody>
      </p:sp>
      <p:pic>
        <p:nvPicPr>
          <p:cNvPr id="5122" name="Picture 2" descr="Image result for playdough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3"/>
            <a:ext cx="5353522" cy="448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95115"/>
      </p:ext>
    </p:extLst>
  </p:cSld>
  <p:clrMapOvr>
    <a:masterClrMapping/>
  </p:clrMapOvr>
  <p:transition spd="slow" advTm="1042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608" y="274638"/>
            <a:ext cx="8229600" cy="1143000"/>
          </a:xfrm>
        </p:spPr>
        <p:txBody>
          <a:bodyPr/>
          <a:lstStyle/>
          <a:p>
            <a:r>
              <a:rPr lang="en-GB" dirty="0"/>
              <a:t>Patting dough with hands</a:t>
            </a:r>
          </a:p>
        </p:txBody>
      </p:sp>
      <p:pic>
        <p:nvPicPr>
          <p:cNvPr id="1026" name="Picture 2" descr="Image result for patting playdough with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5185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24487F-0E3A-414A-874F-DAD81839AEC1}"/>
              </a:ext>
            </a:extLst>
          </p:cNvPr>
          <p:cNvSpPr/>
          <p:nvPr/>
        </p:nvSpPr>
        <p:spPr>
          <a:xfrm>
            <a:off x="467544" y="6093296"/>
            <a:ext cx="7227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Song: Mellow Yellow - https://www.youtube.com/watch?v=nrbni0tVBZ8</a:t>
            </a:r>
          </a:p>
        </p:txBody>
      </p:sp>
    </p:spTree>
    <p:extLst>
      <p:ext uri="{BB962C8B-B14F-4D97-AF65-F5344CB8AC3E}">
        <p14:creationId xmlns:p14="http://schemas.microsoft.com/office/powerpoint/2010/main" val="29218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8864"/>
    </mc:Choice>
    <mc:Fallback xmlns="">
      <p:transition spd="slow" advClick="0" advTm="108864"/>
    </mc:Fallback>
  </mc:AlternateContent>
  <p:extLst mod="1">
    <p:ext uri="{E180D4A7-C9FB-4DFB-919C-405C955672EB}">
      <p14:showEvtLst xmlns:p14="http://schemas.microsoft.com/office/powerpoint/2010/main">
        <p14:playEvt time="3131" objId="3"/>
        <p14:stopEvt time="108864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592" y="332656"/>
            <a:ext cx="8229600" cy="1143000"/>
          </a:xfrm>
        </p:spPr>
        <p:txBody>
          <a:bodyPr/>
          <a:lstStyle/>
          <a:p>
            <a:r>
              <a:rPr lang="en-GB" dirty="0"/>
              <a:t>Rolling dough with hands</a:t>
            </a:r>
          </a:p>
        </p:txBody>
      </p:sp>
      <p:pic>
        <p:nvPicPr>
          <p:cNvPr id="3074" name="Picture 2" descr="Image result for rolling playdough with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3073524" cy="20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olling playdough with h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21233"/>
            <a:ext cx="3457394" cy="41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1540AB-46F2-4E07-B964-7A0318388083}"/>
              </a:ext>
            </a:extLst>
          </p:cNvPr>
          <p:cNvSpPr/>
          <p:nvPr/>
        </p:nvSpPr>
        <p:spPr>
          <a:xfrm>
            <a:off x="2231740" y="612328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Song: Black and yellow (</a:t>
            </a:r>
            <a:r>
              <a:rPr lang="en-GB" dirty="0" err="1"/>
              <a:t>lego</a:t>
            </a:r>
            <a:r>
              <a:rPr lang="en-GB" dirty="0"/>
              <a:t> movie version) </a:t>
            </a:r>
            <a:r>
              <a:rPr lang="en-GB" dirty="0">
                <a:hlinkClick r:id="rId4"/>
              </a:rPr>
              <a:t>https://www.youtube.com/watch?v=nXxq-LeiXy8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4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7349"/>
    </mc:Choice>
    <mc:Fallback xmlns="">
      <p:transition spd="slow" advClick="0" advTm="147349"/>
    </mc:Fallback>
  </mc:AlternateContent>
  <p:extLst mod="1">
    <p:ext uri="{E180D4A7-C9FB-4DFB-919C-405C955672EB}">
      <p14:showEvtLst xmlns:p14="http://schemas.microsoft.com/office/powerpoint/2010/main">
        <p14:playEvt time="2860" objId="4"/>
        <p14:stopEvt time="147349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332656"/>
            <a:ext cx="8229600" cy="1143000"/>
          </a:xfrm>
        </p:spPr>
        <p:txBody>
          <a:bodyPr/>
          <a:lstStyle/>
          <a:p>
            <a:r>
              <a:rPr lang="en-GB" dirty="0"/>
              <a:t>Poking dough with fingers</a:t>
            </a:r>
          </a:p>
        </p:txBody>
      </p:sp>
      <p:pic>
        <p:nvPicPr>
          <p:cNvPr id="4098" name="Picture 2" descr="Image result for poking playdough with fing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1A375F-7BB2-4F4F-824E-FEF6A901BD4D}"/>
              </a:ext>
            </a:extLst>
          </p:cNvPr>
          <p:cNvSpPr/>
          <p:nvPr/>
        </p:nvSpPr>
        <p:spPr>
          <a:xfrm>
            <a:off x="1907704" y="5879013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Song: </a:t>
            </a:r>
            <a:r>
              <a:rPr lang="en-GB" dirty="0" err="1"/>
              <a:t>Itsie</a:t>
            </a:r>
            <a:r>
              <a:rPr lang="en-GB" dirty="0"/>
              <a:t> Bitsie </a:t>
            </a:r>
            <a:r>
              <a:rPr lang="en-GB" dirty="0" err="1"/>
              <a:t>Tinie</a:t>
            </a:r>
            <a:r>
              <a:rPr lang="en-GB" dirty="0"/>
              <a:t> </a:t>
            </a:r>
            <a:r>
              <a:rPr lang="en-GB" dirty="0" err="1"/>
              <a:t>winie</a:t>
            </a:r>
            <a:r>
              <a:rPr lang="en-GB" dirty="0"/>
              <a:t> yellow polka dot bikini - </a:t>
            </a:r>
            <a:r>
              <a:rPr lang="en-GB" dirty="0">
                <a:hlinkClick r:id="rId3"/>
              </a:rPr>
              <a:t>https://www.youtube.com/watch?v=lpv-RGZJjP0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24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145"/>
    </mc:Choice>
    <mc:Fallback xmlns="">
      <p:transition spd="slow" advClick="0" advTm="120145"/>
    </mc:Fallback>
  </mc:AlternateContent>
  <p:extLst mod="1">
    <p:ext uri="{E180D4A7-C9FB-4DFB-919C-405C955672EB}">
      <p14:showEvtLst xmlns:p14="http://schemas.microsoft.com/office/powerpoint/2010/main">
        <p14:playEvt time="2213" objId="4"/>
        <p14:pauseEvt time="108662" objId="4"/>
        <p14:seekEvt time="108662" objId="4" seek="106228"/>
        <p14:resumeEvt time="108662" objId="4"/>
        <p14:stopEvt time="120145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Squeezing dough with hands</a:t>
            </a:r>
          </a:p>
        </p:txBody>
      </p:sp>
      <p:pic>
        <p:nvPicPr>
          <p:cNvPr id="2050" name="Picture 2" descr="Image result for patting playdough with h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626768" cy="471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he Beatles - Yellow Submar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965"/>
    </mc:Choice>
    <mc:Fallback xmlns="">
      <p:transition spd="slow" advTm="174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497" objId="3"/>
        <p14:stopEvt time="174965" objId="3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86</Words>
  <Application>Microsoft Office PowerPoint</Application>
  <PresentationFormat>On-screen Show (4:3)</PresentationFormat>
  <Paragraphs>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Playdough Disco Hello Yellow</vt:lpstr>
      <vt:lpstr>Patting dough with hands</vt:lpstr>
      <vt:lpstr>Rolling dough with hands</vt:lpstr>
      <vt:lpstr>Poking dough with fingers</vt:lpstr>
      <vt:lpstr>Squeezing dough with hands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Playdough Disco</dc:title>
  <dc:creator>Pittaway, Charlotte</dc:creator>
  <cp:lastModifiedBy>Charlotte Pittaway</cp:lastModifiedBy>
  <cp:revision>10</cp:revision>
  <dcterms:created xsi:type="dcterms:W3CDTF">2017-08-22T12:07:47Z</dcterms:created>
  <dcterms:modified xsi:type="dcterms:W3CDTF">2021-09-30T07:24:41Z</dcterms:modified>
</cp:coreProperties>
</file>