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mu1UyC7rJQ&amp;list=PLdr6oK0gy1B2qhd9vhIyi9ZgNuGRnoZCj&amp;index=1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scxrd5Co2U&amp;list=PLdr6oK0gy1B2qhd9vhIyi9ZgNuGRnoZCj&amp;index=1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x2HNgMLMF0&amp;list=PLdr6oK0gy1B2qhd9vhIyi9ZgNuGRnoZCj&amp;index=2&amp;t=0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MzbK_Q_j_I&amp;list=PLdr6oK0gy1B2qhd9vhIyi9ZgNuGRnoZCj&amp;index=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qiNFWDY7do&amp;list=PLdr6oK0gy1B2qhd9vhIyi9ZgNuGRnoZCj&amp;index=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21qFkw_eaw&amp;list=PLdr6oK0gy1B2qhd9vhIyi9ZgNuGRnoZCj&amp;index=1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qCkS07cyYw&amp;list=PLdr6oK0gy1B2qhd9vhIyi9ZgNuGRnoZCj&amp;index=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W2UD6q4Qhg&amp;list=PLdr6oK0gy1B2qhd9vhIyi9ZgNuGRnoZCj&amp;index=1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vcWt96FpCo&amp;list=PLdr6oK0gy1B2qhd9vhIyi9ZgNuGRnoZCj&amp;index=1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ABrE2rqBlc&amp;list=PLdr6oK0gy1B2qhd9vhIyi9ZgNuGRnoZCj&amp;index=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640"/>
              <a:buFont typeface="Trebuchet MS"/>
              <a:buNone/>
            </a:pPr>
            <a:r>
              <a:rPr lang="en-GB" sz="8640" b="1"/>
              <a:t>Feeling the Beat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8971" y="1643993"/>
            <a:ext cx="2019300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27"/>
          <p:cNvSpPr txBox="1"/>
          <p:nvPr/>
        </p:nvSpPr>
        <p:spPr>
          <a:xfrm>
            <a:off x="1854200" y="5003800"/>
            <a:ext cx="85217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Tickle children with a feather on their arms / legs.</a:t>
            </a:r>
            <a:endParaRPr/>
          </a:p>
        </p:txBody>
      </p:sp>
      <p:sp>
        <p:nvSpPr>
          <p:cNvPr id="214" name="Google Shape;214;p27"/>
          <p:cNvSpPr txBox="1"/>
          <p:nvPr/>
        </p:nvSpPr>
        <p:spPr>
          <a:xfrm>
            <a:off x="5848125" y="2245800"/>
            <a:ext cx="3000000" cy="12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https://www.youtube.com/watch?v=pmu1UyC7rJQ&amp;list=PLdr6oK0gy1B2qhd9vhIyi9ZgNuGRnoZCj&amp;index=13</a:t>
            </a:r>
            <a:endParaRPr/>
          </a:p>
        </p:txBody>
      </p:sp>
      <p:sp>
        <p:nvSpPr>
          <p:cNvPr id="215" name="Google Shape;215;p27"/>
          <p:cNvSpPr txBox="1"/>
          <p:nvPr/>
        </p:nvSpPr>
        <p:spPr>
          <a:xfrm>
            <a:off x="512475" y="271300"/>
            <a:ext cx="4581900" cy="7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Feathers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8"/>
          <p:cNvSpPr txBox="1"/>
          <p:nvPr/>
        </p:nvSpPr>
        <p:spPr>
          <a:xfrm>
            <a:off x="1835150" y="5842000"/>
            <a:ext cx="85217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Encourage children to tap a drum along to the music.</a:t>
            </a:r>
            <a:endParaRPr/>
          </a:p>
        </p:txBody>
      </p:sp>
      <p:pic>
        <p:nvPicPr>
          <p:cNvPr id="221" name="Google Shape;221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80200" y="2051843"/>
            <a:ext cx="184150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8"/>
          <p:cNvSpPr txBox="1"/>
          <p:nvPr/>
        </p:nvSpPr>
        <p:spPr>
          <a:xfrm>
            <a:off x="512475" y="271300"/>
            <a:ext cx="4581900" cy="7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Little Drum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3" name="Google Shape;223;p28"/>
          <p:cNvSpPr txBox="1"/>
          <p:nvPr/>
        </p:nvSpPr>
        <p:spPr>
          <a:xfrm>
            <a:off x="5652200" y="22608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hlink"/>
                </a:solidFill>
                <a:hlinkClick r:id="rId4"/>
              </a:rPr>
              <a:t>https://www.youtube.com/watch?v=ascxrd5Co2U&amp;list=PLdr6oK0gy1B2qhd9vhIyi9ZgNuGRnoZCj&amp;index=10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10128" y="1556498"/>
            <a:ext cx="2273300" cy="227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9"/>
          <p:cNvSpPr txBox="1"/>
          <p:nvPr/>
        </p:nvSpPr>
        <p:spPr>
          <a:xfrm>
            <a:off x="1854200" y="5003800"/>
            <a:ext cx="85217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 children to follow the actions to the song / tap on the child’s body at the appropriate point in the song.</a:t>
            </a:r>
            <a:endParaRPr/>
          </a:p>
        </p:txBody>
      </p:sp>
      <p:sp>
        <p:nvSpPr>
          <p:cNvPr id="150" name="Google Shape;150;p19"/>
          <p:cNvSpPr txBox="1"/>
          <p:nvPr/>
        </p:nvSpPr>
        <p:spPr>
          <a:xfrm>
            <a:off x="4619297" y="2044262"/>
            <a:ext cx="5002924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https://www.youtube.com/watch?v=Wx2HNgMLMF0&amp;list=PLdr6oK0gy1B2qhd9vhIyi9ZgNuGRnoZCj&amp;index=2&amp;t=0s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Google Shape;151;p19"/>
          <p:cNvSpPr txBox="1"/>
          <p:nvPr/>
        </p:nvSpPr>
        <p:spPr>
          <a:xfrm>
            <a:off x="512475" y="271300"/>
            <a:ext cx="4581900" cy="7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Welcome song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059" y="1714062"/>
            <a:ext cx="1879600" cy="187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0"/>
          <p:cNvSpPr txBox="1"/>
          <p:nvPr/>
        </p:nvSpPr>
        <p:spPr>
          <a:xfrm>
            <a:off x="1854200" y="5003800"/>
            <a:ext cx="85217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 children to follow the actions to the song / tap on the child’s body at the appropriate point in the song.</a:t>
            </a:r>
            <a:endParaRPr/>
          </a:p>
        </p:txBody>
      </p:sp>
      <p:sp>
        <p:nvSpPr>
          <p:cNvPr id="158" name="Google Shape;158;p20"/>
          <p:cNvSpPr txBox="1"/>
          <p:nvPr/>
        </p:nvSpPr>
        <p:spPr>
          <a:xfrm>
            <a:off x="5000297" y="2201917"/>
            <a:ext cx="38862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https://www.youtube.com/watch?v=KMzbK_Q_j_I&amp;list=PLdr6oK0gy1B2qhd9vhIyi9ZgNuGRnoZCj&amp;index=3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9" name="Google Shape;159;p20"/>
          <p:cNvSpPr txBox="1"/>
          <p:nvPr/>
        </p:nvSpPr>
        <p:spPr>
          <a:xfrm>
            <a:off x="527550" y="256225"/>
            <a:ext cx="4581900" cy="7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Feeling the Beat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92275" y="1769806"/>
            <a:ext cx="2082800" cy="208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1"/>
          <p:cNvSpPr txBox="1"/>
          <p:nvPr/>
        </p:nvSpPr>
        <p:spPr>
          <a:xfrm>
            <a:off x="1854200" y="5003800"/>
            <a:ext cx="85217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 children to follow the actions to the song / tap on the child’s body at the appropriate point in the song.</a:t>
            </a:r>
            <a:endParaRPr/>
          </a:p>
        </p:txBody>
      </p:sp>
      <p:sp>
        <p:nvSpPr>
          <p:cNvPr id="166" name="Google Shape;166;p21"/>
          <p:cNvSpPr txBox="1"/>
          <p:nvPr/>
        </p:nvSpPr>
        <p:spPr>
          <a:xfrm>
            <a:off x="5215100" y="2230850"/>
            <a:ext cx="3000000" cy="11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https://www.youtube.com/watch?v=aqiNFWDY7do&amp;list=PLdr6oK0gy1B2qhd9vhIyi9ZgNuGRnoZCj&amp;index=5</a:t>
            </a:r>
            <a:endParaRPr/>
          </a:p>
        </p:txBody>
      </p:sp>
      <p:sp>
        <p:nvSpPr>
          <p:cNvPr id="167" name="Google Shape;167;p21"/>
          <p:cNvSpPr txBox="1"/>
          <p:nvPr/>
        </p:nvSpPr>
        <p:spPr>
          <a:xfrm>
            <a:off x="512475" y="271300"/>
            <a:ext cx="4581900" cy="7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That’s what I like to do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95938" y="1619469"/>
            <a:ext cx="2171700" cy="217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2"/>
          <p:cNvSpPr txBox="1"/>
          <p:nvPr/>
        </p:nvSpPr>
        <p:spPr>
          <a:xfrm>
            <a:off x="1854200" y="5003800"/>
            <a:ext cx="85217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Start with 5 balloons. Take one away at the appropriate parts in the song.</a:t>
            </a:r>
            <a:endParaRPr/>
          </a:p>
        </p:txBody>
      </p:sp>
      <p:sp>
        <p:nvSpPr>
          <p:cNvPr id="174" name="Google Shape;174;p22"/>
          <p:cNvSpPr txBox="1"/>
          <p:nvPr/>
        </p:nvSpPr>
        <p:spPr>
          <a:xfrm>
            <a:off x="4960883" y="2201917"/>
            <a:ext cx="429347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https://www.youtube.com/watch?v=D21qFkw_eaw&amp;list=PLdr6oK0gy1B2qhd9vhIyi9ZgNuGRnoZCj&amp;index=18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5" name="Google Shape;175;p22"/>
          <p:cNvSpPr txBox="1"/>
          <p:nvPr/>
        </p:nvSpPr>
        <p:spPr>
          <a:xfrm>
            <a:off x="512475" y="271300"/>
            <a:ext cx="4581900" cy="7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5 red balloons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32825" y="1770631"/>
            <a:ext cx="2006600" cy="200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3"/>
          <p:cNvSpPr txBox="1"/>
          <p:nvPr/>
        </p:nvSpPr>
        <p:spPr>
          <a:xfrm>
            <a:off x="1854200" y="5003800"/>
            <a:ext cx="85217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 children to follow the actions to the song / tap on the child’s body at the appropriate point in the song.</a:t>
            </a:r>
            <a:endParaRPr/>
          </a:p>
        </p:txBody>
      </p:sp>
      <p:sp>
        <p:nvSpPr>
          <p:cNvPr id="182" name="Google Shape;182;p23"/>
          <p:cNvSpPr txBox="1"/>
          <p:nvPr/>
        </p:nvSpPr>
        <p:spPr>
          <a:xfrm>
            <a:off x="4687550" y="2275950"/>
            <a:ext cx="3000000" cy="13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https://www.youtube.com/watch?v=WqCkS07cyYw&amp;list=PLdr6oK0gy1B2qhd9vhIyi9ZgNuGRnoZCj&amp;index=7</a:t>
            </a:r>
            <a:endParaRPr/>
          </a:p>
        </p:txBody>
      </p:sp>
      <p:sp>
        <p:nvSpPr>
          <p:cNvPr id="183" name="Google Shape;183;p23"/>
          <p:cNvSpPr txBox="1"/>
          <p:nvPr/>
        </p:nvSpPr>
        <p:spPr>
          <a:xfrm>
            <a:off x="512475" y="271300"/>
            <a:ext cx="4581900" cy="7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Turn the other way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4200" y="2258769"/>
            <a:ext cx="1778000" cy="177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4"/>
          <p:cNvSpPr txBox="1"/>
          <p:nvPr/>
        </p:nvSpPr>
        <p:spPr>
          <a:xfrm>
            <a:off x="1854200" y="5003800"/>
            <a:ext cx="85217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 children to follow the actions to the song / tap on the child’s body at the appropriate point in the song.</a:t>
            </a:r>
            <a:endParaRPr/>
          </a:p>
        </p:txBody>
      </p:sp>
      <p:sp>
        <p:nvSpPr>
          <p:cNvPr id="190" name="Google Shape;190;p24"/>
          <p:cNvSpPr txBox="1"/>
          <p:nvPr/>
        </p:nvSpPr>
        <p:spPr>
          <a:xfrm>
            <a:off x="4808150" y="2258775"/>
            <a:ext cx="3000000" cy="18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hlink"/>
                </a:solidFill>
                <a:hlinkClick r:id="rId4"/>
              </a:rPr>
              <a:t>h</a:t>
            </a:r>
            <a:r>
              <a:rPr lang="en-GB" sz="1800" u="sng">
                <a:solidFill>
                  <a:schemeClr val="hlink"/>
                </a:solidFill>
                <a:hlinkClick r:id="rId4"/>
              </a:rPr>
              <a:t>ttps://www.youtube.com/watch?v=mW2UD6q4Qhg&amp;list=PLdr6oK0gy1B2qhd9vhIyi9ZgNuGRnoZCj&amp;index=12</a:t>
            </a:r>
            <a:endParaRPr sz="1800"/>
          </a:p>
        </p:txBody>
      </p:sp>
      <p:sp>
        <p:nvSpPr>
          <p:cNvPr id="191" name="Google Shape;191;p24"/>
          <p:cNvSpPr txBox="1"/>
          <p:nvPr/>
        </p:nvSpPr>
        <p:spPr>
          <a:xfrm>
            <a:off x="361750" y="226100"/>
            <a:ext cx="4853400" cy="9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Pat your head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38100" y="2336800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5"/>
          <p:cNvSpPr txBox="1"/>
          <p:nvPr/>
        </p:nvSpPr>
        <p:spPr>
          <a:xfrm>
            <a:off x="1854200" y="5003800"/>
            <a:ext cx="85217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 children to follow the actions to the song / tap on the child’s body at the appropriate point in the song.</a:t>
            </a:r>
            <a:endParaRPr/>
          </a:p>
        </p:txBody>
      </p:sp>
      <p:sp>
        <p:nvSpPr>
          <p:cNvPr id="198" name="Google Shape;198;p25"/>
          <p:cNvSpPr txBox="1"/>
          <p:nvPr/>
        </p:nvSpPr>
        <p:spPr>
          <a:xfrm>
            <a:off x="5269800" y="2664700"/>
            <a:ext cx="3000000" cy="1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hlink"/>
                </a:solidFill>
                <a:hlinkClick r:id="rId4"/>
              </a:rPr>
              <a:t>https://www.youtube.com/watch?v=QvcWt96FpCo&amp;list=PLdr6oK0gy1B2qhd9vhIyi9ZgNuGRnoZCj&amp;index=19</a:t>
            </a:r>
            <a:endParaRPr sz="1800"/>
          </a:p>
        </p:txBody>
      </p:sp>
      <p:sp>
        <p:nvSpPr>
          <p:cNvPr id="199" name="Google Shape;199;p25"/>
          <p:cNvSpPr txBox="1"/>
          <p:nvPr/>
        </p:nvSpPr>
        <p:spPr>
          <a:xfrm>
            <a:off x="557675" y="376825"/>
            <a:ext cx="5049300" cy="8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Floppy Old Clown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9925" y="1942994"/>
            <a:ext cx="1866900" cy="18669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6"/>
          <p:cNvSpPr txBox="1"/>
          <p:nvPr/>
        </p:nvSpPr>
        <p:spPr>
          <a:xfrm>
            <a:off x="1854200" y="5003800"/>
            <a:ext cx="85217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 children to follow the actions to the song / tap on the child’s body at the appropriate point in the song.</a:t>
            </a:r>
            <a:endParaRPr/>
          </a:p>
        </p:txBody>
      </p:sp>
      <p:sp>
        <p:nvSpPr>
          <p:cNvPr id="206" name="Google Shape;206;p26"/>
          <p:cNvSpPr txBox="1"/>
          <p:nvPr/>
        </p:nvSpPr>
        <p:spPr>
          <a:xfrm>
            <a:off x="5772750" y="2019700"/>
            <a:ext cx="3000000" cy="15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hlink"/>
                </a:solidFill>
                <a:hlinkClick r:id="rId4"/>
              </a:rPr>
              <a:t>https://www.youtube.com/watch?v=hABrE2rqBlc&amp;list=PLdr6oK0gy1B2qhd9vhIyi9ZgNuGRnoZCj&amp;index=8</a:t>
            </a:r>
            <a:endParaRPr sz="1800"/>
          </a:p>
        </p:txBody>
      </p:sp>
      <p:sp>
        <p:nvSpPr>
          <p:cNvPr id="207" name="Google Shape;207;p26"/>
          <p:cNvSpPr txBox="1"/>
          <p:nvPr/>
        </p:nvSpPr>
        <p:spPr>
          <a:xfrm>
            <a:off x="512475" y="331600"/>
            <a:ext cx="3662700" cy="8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Trebuchet MS"/>
                <a:ea typeface="Trebuchet MS"/>
                <a:cs typeface="Trebuchet MS"/>
                <a:sym typeface="Trebuchet MS"/>
              </a:rPr>
              <a:t>Song: Wriggle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Macintosh PowerPoint</Application>
  <PresentationFormat>Widescreen</PresentationFormat>
  <Paragraphs>31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Noto Sans Symbols</vt:lpstr>
      <vt:lpstr>Trebuchet MS</vt:lpstr>
      <vt:lpstr>Facet</vt:lpstr>
      <vt:lpstr>Feeling the Beat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Feeling the Beat</dc:title>
  <cp:lastModifiedBy>Class</cp:lastModifiedBy>
  <cp:revision>1</cp:revision>
  <dcterms:modified xsi:type="dcterms:W3CDTF">2020-03-24T13:24:01Z</dcterms:modified>
</cp:coreProperties>
</file>