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2D30-82EB-4B67-B354-D2EFF3E64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C55D8-8319-428F-9137-F2CA3275C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A303-A137-48DB-8B7D-9D8344C5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A8A8-F891-4477-9A3A-E6E75B1F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7D739-2E8B-41D5-889F-DC38497F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216A-D88D-4A9C-A1F8-C4A0E193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745E9-8CEA-449C-8963-C75E4BF98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F0653-7AAC-4040-8349-5CF312B1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E1002-71B7-4489-B71C-EBAD68C0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14C9-F804-4C63-B220-F62060D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BC956-7435-470B-BCB8-3FEBB4B75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D822C-4FB7-41CB-94FB-69771464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3A6B8-BD58-418E-95B7-E78BEC16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1652-8DEF-4D22-9876-F9C74EC3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DB83-2178-4C19-99CA-8D76DE30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23B8-EB89-4BAE-BB62-5C9755D8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EC0D-8D36-4E15-9877-CE35822B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DB6CA-0CDD-4A22-8D76-C26B055C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7FA9-4252-4DCA-9657-22D00DA0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EB75-6839-4D0B-9DF3-ECB96B97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55B2-4BBE-4305-937A-90B97E1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41784-5D9E-4055-ADDE-02765901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F053-FEED-4BF6-BB27-15D56451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5C6FF-251E-40D0-8B47-D76B8E1B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0F438-FA2B-4E86-AE3F-B6A88607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F8BE-5DB8-4B4C-AEDB-E2152279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746C-D4C7-431C-9A16-25EB65DCD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ED914-FFAD-4B08-8AFF-65E3F264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4520F-DFEF-45C3-BA51-BDEB7DBF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53CCF-63DE-4B94-8790-EAE2CF3B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64332-0D07-45B5-932B-D9681636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DBDF-E14D-4B13-9BF4-E051C40A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DC197-BB6F-4699-84FF-7EE9D70CE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58063-8D5B-4BAB-B543-5EA75C1BE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FA7EF-8E1A-49E3-92E8-31E7EC86B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D7BE6-1FE1-44C3-BB8E-2BE031E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9E422-727D-4748-B047-451E6493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F05C3-3A96-4788-A9AC-13F9C2B4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96A9E-0308-41A4-B813-183AD224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B395-3592-44F5-89EE-F5F1397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FCBAA-72E6-4398-8337-F1C01CAE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62CD-3F66-4A0F-B998-41842923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43A15-02FC-46E5-AE72-7B8BFF47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9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516EF-114E-42D7-BE11-D2E4F300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A3183-A00F-474C-96A6-1F209A04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707B1-8E35-41D9-84CF-A618809A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5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84F7-6E1C-4796-87A2-34BCF2E6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1B747-709E-4F17-920C-19840645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A6009-B8A7-4F70-8948-13005665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7D632-6CC5-4970-9413-03735742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0958F-399A-45D7-8EFE-A1FA9DDA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9336C-E2F6-412E-BDB6-A2CD261E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5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F22B-8487-47AB-94A8-B9389749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B5E7D-6E35-4D61-89B2-14B588EF6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D186C-9961-433D-9D4E-D1B090F8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040ED-F449-4DD4-AC59-532A8318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20B9F-9346-4C73-8AFA-DA776F62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1D028-FFCE-47B6-826F-94104ABA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76515-5C94-4EF9-9B0F-61F44624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BBB4-DE30-49E9-94EB-AA721D27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25810-EE94-4E5C-8990-77099D657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2E42-94D9-435D-AF1D-8C62BF75901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B014-C287-49E0-948D-15131BFC6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1B70E-7C9A-4CC5-9293-91D688876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4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B008-F729-4E19-82BB-FDFFC122F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466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5 Little Fish Song</a:t>
            </a:r>
            <a:br>
              <a:rPr lang="en-GB" dirty="0"/>
            </a:br>
            <a:r>
              <a:rPr lang="en-GB" sz="3200" dirty="0"/>
              <a:t>To the tune of ’10 green bottles’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F99F26D-1C29-4B1B-958F-63CBFE4C826A}"/>
              </a:ext>
            </a:extLst>
          </p:cNvPr>
          <p:cNvGrpSpPr/>
          <p:nvPr/>
        </p:nvGrpSpPr>
        <p:grpSpPr>
          <a:xfrm>
            <a:off x="2523345" y="3485524"/>
            <a:ext cx="7551833" cy="2926028"/>
            <a:chOff x="1734780" y="580570"/>
            <a:chExt cx="8793556" cy="3543494"/>
          </a:xfrm>
        </p:grpSpPr>
        <p:pic>
          <p:nvPicPr>
            <p:cNvPr id="11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B2C4A830-0D5D-4FEA-8CD8-771032EC79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4910" y="58057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4A66164F-6186-4B95-BA06-B09846F1E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385" y="598867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Clownfish clown fish cartoon clipart - WikiClipArt">
              <a:extLst>
                <a:ext uri="{FF2B5EF4-FFF2-40B4-BE49-F238E27FC236}">
                  <a16:creationId xmlns:a16="http://schemas.microsoft.com/office/drawing/2014/main" id="{E313D2B4-2C34-4846-B4A5-5B362572F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780" y="580570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B5B62B4F-F6F6-454E-9DEF-A370C2EA3E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2908379" y="2408567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Yellow Fish Cartoon Vector Clipart image - Free stock photo ...">
              <a:extLst>
                <a:ext uri="{FF2B5EF4-FFF2-40B4-BE49-F238E27FC236}">
                  <a16:creationId xmlns:a16="http://schemas.microsoft.com/office/drawing/2014/main" id="{69B77D86-9305-470B-9079-91B9A03118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5430" y="2304595"/>
              <a:ext cx="2069646" cy="1819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2243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AD491A3-C4B7-42A1-9304-E54E3422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677" y="89635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1</a:t>
            </a:r>
          </a:p>
        </p:txBody>
      </p:sp>
      <p:pic>
        <p:nvPicPr>
          <p:cNvPr id="9" name="Picture 8" descr="Clownfish clown fish cartoon clipart - WikiClipArt">
            <a:extLst>
              <a:ext uri="{FF2B5EF4-FFF2-40B4-BE49-F238E27FC236}">
                <a16:creationId xmlns:a16="http://schemas.microsoft.com/office/drawing/2014/main" id="{85C33CC0-57C4-41C5-98AD-006CC258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39" y="1976909"/>
            <a:ext cx="3750753" cy="252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3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2C95898-E2AB-4768-A85B-367988F7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67" y="-472005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1 little fish swimming straight for home,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1 little fish swimming straight for home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this little fish decided not to roam,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1 little fish swimming straight for home.</a:t>
            </a:r>
          </a:p>
        </p:txBody>
      </p:sp>
      <p:pic>
        <p:nvPicPr>
          <p:cNvPr id="6" name="Picture 5" descr="Clownfish clown fish cartoon clipart - WikiClipArt">
            <a:extLst>
              <a:ext uri="{FF2B5EF4-FFF2-40B4-BE49-F238E27FC236}">
                <a16:creationId xmlns:a16="http://schemas.microsoft.com/office/drawing/2014/main" id="{59835061-90F7-4C3F-9250-68A22486F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10" y="4494713"/>
            <a:ext cx="2784387" cy="187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84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00E994-8637-4707-9D25-170995FA8707}"/>
              </a:ext>
            </a:extLst>
          </p:cNvPr>
          <p:cNvGrpSpPr/>
          <p:nvPr/>
        </p:nvGrpSpPr>
        <p:grpSpPr>
          <a:xfrm>
            <a:off x="1343608" y="1485638"/>
            <a:ext cx="10192434" cy="4709887"/>
            <a:chOff x="1734780" y="580570"/>
            <a:chExt cx="8793556" cy="3543494"/>
          </a:xfrm>
        </p:grpSpPr>
        <p:pic>
          <p:nvPicPr>
            <p:cNvPr id="3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9303E591-6EFC-471C-AE72-AC06ED3AF3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4910" y="58057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4F42640B-F8FC-47FF-877B-B56DB4E8EF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385" y="598867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8" descr="Clownfish clown fish cartoon clipart - WikiClipArt">
              <a:extLst>
                <a:ext uri="{FF2B5EF4-FFF2-40B4-BE49-F238E27FC236}">
                  <a16:creationId xmlns:a16="http://schemas.microsoft.com/office/drawing/2014/main" id="{BB5EB319-B9E9-4AFB-993F-0B6B423BAA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780" y="580570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ADE52930-25B3-4ED6-8B70-908FA2B92B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2908379" y="2408567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2" descr="Yellow Fish Cartoon Vector Clipart image - Free stock photo ...">
              <a:extLst>
                <a:ext uri="{FF2B5EF4-FFF2-40B4-BE49-F238E27FC236}">
                  <a16:creationId xmlns:a16="http://schemas.microsoft.com/office/drawing/2014/main" id="{FDCF0D01-BB45-4CE5-AA21-CCDB8EFEB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5430" y="2304595"/>
              <a:ext cx="2069646" cy="1819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702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161DF5-D30F-4CDC-8815-05226E2D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957" y="3919473"/>
            <a:ext cx="4299857" cy="3533128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0B8294E-65BC-45BD-885C-CD45E7A05DE0}"/>
              </a:ext>
            </a:extLst>
          </p:cNvPr>
          <p:cNvGrpSpPr/>
          <p:nvPr/>
        </p:nvGrpSpPr>
        <p:grpSpPr>
          <a:xfrm>
            <a:off x="1734780" y="580570"/>
            <a:ext cx="8793556" cy="3543494"/>
            <a:chOff x="1734780" y="580570"/>
            <a:chExt cx="8793556" cy="3543494"/>
          </a:xfrm>
        </p:grpSpPr>
        <p:pic>
          <p:nvPicPr>
            <p:cNvPr id="1028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0E7B6CB6-5653-4FFA-8B48-2854D7952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4910" y="58057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CA80B907-FEF4-41EF-B21E-09296A409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385" y="598867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lownfish clown fish cartoon clipart - WikiClipArt">
              <a:extLst>
                <a:ext uri="{FF2B5EF4-FFF2-40B4-BE49-F238E27FC236}">
                  <a16:creationId xmlns:a16="http://schemas.microsoft.com/office/drawing/2014/main" id="{93CDA712-D8B9-496A-9D2A-5A11F2EA71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780" y="580570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416C1B03-4906-44E6-B8C9-B022781A93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2908379" y="2408567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2" descr="Yellow Fish Cartoon Vector Clipart image - Free stock photo ...">
              <a:extLst>
                <a:ext uri="{FF2B5EF4-FFF2-40B4-BE49-F238E27FC236}">
                  <a16:creationId xmlns:a16="http://schemas.microsoft.com/office/drawing/2014/main" id="{6B3696A4-E5B3-4F22-B2C0-D1BC9F1EC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5430" y="2304595"/>
              <a:ext cx="2069646" cy="1819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5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120-03E8-4F6E-BCB0-E7CB8494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67" y="-472005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5 little fish swimming by the shore,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5 little fish swimming by the shore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one little fish got accidently caught,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how many fish are swimming by the shore?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FDE7A5-FD59-4A63-BEFE-DB9A8D5CDC13}"/>
              </a:ext>
            </a:extLst>
          </p:cNvPr>
          <p:cNvGrpSpPr/>
          <p:nvPr/>
        </p:nvGrpSpPr>
        <p:grpSpPr>
          <a:xfrm>
            <a:off x="3473041" y="4219662"/>
            <a:ext cx="5083881" cy="1984871"/>
            <a:chOff x="1734780" y="580570"/>
            <a:chExt cx="8793556" cy="3543494"/>
          </a:xfrm>
        </p:grpSpPr>
        <p:pic>
          <p:nvPicPr>
            <p:cNvPr id="10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B8EB74B1-00BF-40E9-B441-19B35E99FA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4910" y="58057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A8914D82-51EA-4AAD-BF95-C7159FB8F1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385" y="598867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Clownfish clown fish cartoon clipart - WikiClipArt">
              <a:extLst>
                <a:ext uri="{FF2B5EF4-FFF2-40B4-BE49-F238E27FC236}">
                  <a16:creationId xmlns:a16="http://schemas.microsoft.com/office/drawing/2014/main" id="{1CA7D8D7-9777-4F97-BA72-2350D0D965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780" y="580570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C3157FBD-83DC-4351-ADEF-006E7F5F0A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2908379" y="2408567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Yellow Fish Cartoon Vector Clipart image - Free stock photo ...">
              <a:extLst>
                <a:ext uri="{FF2B5EF4-FFF2-40B4-BE49-F238E27FC236}">
                  <a16:creationId xmlns:a16="http://schemas.microsoft.com/office/drawing/2014/main" id="{8E16AF70-E08B-42EA-8E5A-87DD84BFCF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5430" y="2304595"/>
              <a:ext cx="2069646" cy="1819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720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DFC1208-6031-407A-89DC-22D62585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43" y="1077825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49D672-3417-4C90-AB74-BF0BA0AE9012}"/>
              </a:ext>
            </a:extLst>
          </p:cNvPr>
          <p:cNvGrpSpPr/>
          <p:nvPr/>
        </p:nvGrpSpPr>
        <p:grpSpPr>
          <a:xfrm>
            <a:off x="1368046" y="1270772"/>
            <a:ext cx="6157475" cy="3779991"/>
            <a:chOff x="873095" y="1077825"/>
            <a:chExt cx="6157475" cy="3779991"/>
          </a:xfrm>
        </p:grpSpPr>
        <p:pic>
          <p:nvPicPr>
            <p:cNvPr id="8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9E677190-3B06-4DEA-AC8F-6E58428064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2620" y="117773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5A18CC80-477E-4172-BC43-E0C6CF40BB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095" y="3042942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Clownfish clown fish cartoon clipart - WikiClipArt">
              <a:extLst>
                <a:ext uri="{FF2B5EF4-FFF2-40B4-BE49-F238E27FC236}">
                  <a16:creationId xmlns:a16="http://schemas.microsoft.com/office/drawing/2014/main" id="{AD1DFE52-E7E3-49E9-BC04-6836A90F5A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382" y="1077825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A830868F-DAB2-46AF-8A45-3B8E97A11A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4168011" y="3341736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445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9521CCF-DFE3-42C4-BC65-F5A5FA4A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67" y="-472005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 little fish swimming by the shore,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4 little fish swimming by the shore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one little fish got accidently caught,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how many fish are swimming by the shore?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B080797-8127-4B25-80DA-6BAE5DB005D2}"/>
              </a:ext>
            </a:extLst>
          </p:cNvPr>
          <p:cNvGrpSpPr/>
          <p:nvPr/>
        </p:nvGrpSpPr>
        <p:grpSpPr>
          <a:xfrm>
            <a:off x="3691156" y="4462943"/>
            <a:ext cx="3213580" cy="1451886"/>
            <a:chOff x="873095" y="1077825"/>
            <a:chExt cx="6157475" cy="3779991"/>
          </a:xfrm>
        </p:grpSpPr>
        <p:pic>
          <p:nvPicPr>
            <p:cNvPr id="11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7B72A0A3-B76E-4922-B2CF-B2D5756E64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2620" y="117773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194A6034-88DB-4C59-AB2E-C06591ED0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095" y="3042942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Clownfish clown fish cartoon clipart - WikiClipArt">
              <a:extLst>
                <a:ext uri="{FF2B5EF4-FFF2-40B4-BE49-F238E27FC236}">
                  <a16:creationId xmlns:a16="http://schemas.microsoft.com/office/drawing/2014/main" id="{DA353EFE-BC03-4D4A-BFFF-7642EC40B4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382" y="1077825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0" descr="Fish happy cartoon icon image Royalty Free Vector Image">
              <a:extLst>
                <a:ext uri="{FF2B5EF4-FFF2-40B4-BE49-F238E27FC236}">
                  <a16:creationId xmlns:a16="http://schemas.microsoft.com/office/drawing/2014/main" id="{F31CBBFA-3998-4C6C-97E1-F6136A99C8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0" b="21769"/>
            <a:stretch/>
          </p:blipFill>
          <p:spPr bwMode="auto">
            <a:xfrm>
              <a:off x="4168011" y="3341736"/>
              <a:ext cx="2806473" cy="1516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08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0A939B5-10F4-43B9-9AE5-02F68648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73" y="91713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3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967CB91-BD98-4FB6-B106-06D2A93C0D12}"/>
              </a:ext>
            </a:extLst>
          </p:cNvPr>
          <p:cNvGrpSpPr/>
          <p:nvPr/>
        </p:nvGrpSpPr>
        <p:grpSpPr>
          <a:xfrm>
            <a:off x="390425" y="2316158"/>
            <a:ext cx="8038806" cy="1854559"/>
            <a:chOff x="135723" y="2316158"/>
            <a:chExt cx="8038806" cy="1854559"/>
          </a:xfrm>
        </p:grpSpPr>
        <p:pic>
          <p:nvPicPr>
            <p:cNvPr id="7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EB150A64-9F4B-4337-BDD1-0A97304CBC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498" y="2446692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3B617D91-9FBA-4471-AE8E-18DC83288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6578" y="2316158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Clownfish clown fish cartoon clipart - WikiClipArt">
              <a:extLst>
                <a:ext uri="{FF2B5EF4-FFF2-40B4-BE49-F238E27FC236}">
                  <a16:creationId xmlns:a16="http://schemas.microsoft.com/office/drawing/2014/main" id="{B7BB4E63-B285-4F17-B7B3-2E8FEBADAF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3" y="2446692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038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60F2B18-24CC-43D1-AB6E-DBF7BBA3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67" y="-472005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3 little fish swimming by the shore,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3 little fish swimming by the shore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one little fish got accidently caught,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how many fish are swimming by the shore?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BEDFFD-0119-4A5F-95B9-EFBCDB08346B}"/>
              </a:ext>
            </a:extLst>
          </p:cNvPr>
          <p:cNvGrpSpPr/>
          <p:nvPr/>
        </p:nvGrpSpPr>
        <p:grpSpPr>
          <a:xfrm>
            <a:off x="2676087" y="4865614"/>
            <a:ext cx="5686031" cy="899011"/>
            <a:chOff x="135723" y="2316158"/>
            <a:chExt cx="8038806" cy="1854559"/>
          </a:xfrm>
        </p:grpSpPr>
        <p:pic>
          <p:nvPicPr>
            <p:cNvPr id="15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C1055D77-EE4A-462F-9CAD-3214289847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498" y="2446692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Fish clipart cartoon, Fish cartoon Transparent FREE for download ...">
              <a:extLst>
                <a:ext uri="{FF2B5EF4-FFF2-40B4-BE49-F238E27FC236}">
                  <a16:creationId xmlns:a16="http://schemas.microsoft.com/office/drawing/2014/main" id="{B3BCE2A5-4AFC-4085-BF83-CE49D7C6CF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6578" y="2316158"/>
              <a:ext cx="2647951" cy="181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8" descr="Clownfish clown fish cartoon clipart - WikiClipArt">
              <a:extLst>
                <a:ext uri="{FF2B5EF4-FFF2-40B4-BE49-F238E27FC236}">
                  <a16:creationId xmlns:a16="http://schemas.microsoft.com/office/drawing/2014/main" id="{D0DC7B0C-3C33-41FF-952D-8ED566F280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3" y="2446692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891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F846A0D-C194-45A7-B882-6DB751BE5507}"/>
              </a:ext>
            </a:extLst>
          </p:cNvPr>
          <p:cNvSpPr txBox="1">
            <a:spLocks/>
          </p:cNvSpPr>
          <p:nvPr/>
        </p:nvSpPr>
        <p:spPr>
          <a:xfrm>
            <a:off x="7207295" y="1502844"/>
            <a:ext cx="4299857" cy="50652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5000" dirty="0">
                <a:solidFill>
                  <a:srgbClr val="002060"/>
                </a:solidFill>
              </a:rPr>
              <a:t>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C7DD4BB-62AF-42DA-A6A8-087BFAC55F9B}"/>
              </a:ext>
            </a:extLst>
          </p:cNvPr>
          <p:cNvGrpSpPr/>
          <p:nvPr/>
        </p:nvGrpSpPr>
        <p:grpSpPr>
          <a:xfrm>
            <a:off x="1413881" y="1893018"/>
            <a:ext cx="6178155" cy="2452479"/>
            <a:chOff x="135723" y="2446692"/>
            <a:chExt cx="5205725" cy="1724025"/>
          </a:xfrm>
        </p:grpSpPr>
        <p:pic>
          <p:nvPicPr>
            <p:cNvPr id="9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D5B90E2E-2BEF-4799-B865-365EE24912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498" y="2446692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Clownfish clown fish cartoon clipart - WikiClipArt">
              <a:extLst>
                <a:ext uri="{FF2B5EF4-FFF2-40B4-BE49-F238E27FC236}">
                  <a16:creationId xmlns:a16="http://schemas.microsoft.com/office/drawing/2014/main" id="{81BCD6F5-FF99-4A59-A302-ADB658F251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3" y="2446692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00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EC48DF8-505E-43AC-8BB9-73C8E24C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67" y="-472005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2 little fish swimming by the shore,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2 little fish swimming by the shore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one little fish got accidently caught,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how many fish are swimming by the shore?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6C50D70-1CCC-4A15-AE5A-D0344D4B9F09}"/>
              </a:ext>
            </a:extLst>
          </p:cNvPr>
          <p:cNvGrpSpPr/>
          <p:nvPr/>
        </p:nvGrpSpPr>
        <p:grpSpPr>
          <a:xfrm>
            <a:off x="3322040" y="4824839"/>
            <a:ext cx="4269996" cy="1216403"/>
            <a:chOff x="135723" y="2446692"/>
            <a:chExt cx="5205725" cy="1724025"/>
          </a:xfrm>
        </p:grpSpPr>
        <p:pic>
          <p:nvPicPr>
            <p:cNvPr id="9" name="Picture 4" descr="Free Cartoon Fish Png, Download Free Clip Art, Free Clip Art on ...">
              <a:extLst>
                <a:ext uri="{FF2B5EF4-FFF2-40B4-BE49-F238E27FC236}">
                  <a16:creationId xmlns:a16="http://schemas.microsoft.com/office/drawing/2014/main" id="{9DE7C392-45D4-4619-90A9-48E34A1384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498" y="2446692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Clownfish clown fish cartoon clipart - WikiClipArt">
              <a:extLst>
                <a:ext uri="{FF2B5EF4-FFF2-40B4-BE49-F238E27FC236}">
                  <a16:creationId xmlns:a16="http://schemas.microsoft.com/office/drawing/2014/main" id="{3B133460-A2AA-4D2F-A2DD-107FF3FAF9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3" y="2446692"/>
              <a:ext cx="2305375" cy="1553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819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192</Words>
  <Application>Microsoft Office PowerPoint</Application>
  <PresentationFormat>Widescreen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5 Little Fish Song To the tune of ’10 green bottles’</vt:lpstr>
      <vt:lpstr>5</vt:lpstr>
      <vt:lpstr>5 little fish swimming by the shore, 5 little fish swimming by the shore but one little fish got accidently caught, how many fish are swimming by the shore?</vt:lpstr>
      <vt:lpstr>4</vt:lpstr>
      <vt:lpstr>4 little fish swimming by the shore, 4 little fish swimming by the shore but one little fish got accidently caught, how many fish are swimming by the shore?</vt:lpstr>
      <vt:lpstr>3</vt:lpstr>
      <vt:lpstr>3 little fish swimming by the shore, 3 little fish swimming by the shore but one little fish got accidently caught, how many fish are swimming by the shore?</vt:lpstr>
      <vt:lpstr>PowerPoint Presentation</vt:lpstr>
      <vt:lpstr>2 little fish swimming by the shore, 2 little fish swimming by the shore but one little fish got accidently caught, how many fish are swimming by the shore?</vt:lpstr>
      <vt:lpstr>1</vt:lpstr>
      <vt:lpstr>1 little fish swimming straight for home, 1 little fish swimming straight for home this little fish decided not to roam, 1 little fish swimming straight for home.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Big Ice Creams Song</dc:title>
  <dc:creator>Christopher Whitehouse</dc:creator>
  <cp:lastModifiedBy>Christopher Whitehouse</cp:lastModifiedBy>
  <cp:revision>5</cp:revision>
  <dcterms:created xsi:type="dcterms:W3CDTF">2020-05-05T11:35:28Z</dcterms:created>
  <dcterms:modified xsi:type="dcterms:W3CDTF">2020-05-05T12:31:49Z</dcterms:modified>
</cp:coreProperties>
</file>