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4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365F-8913-4B3C-A6E3-7FEDDB7E5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1FC75-4142-43DA-9C4F-8C2873F16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509D9-8CF2-4028-8B70-40A89DA3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C61D7-7CE7-4F96-AA75-92F387CF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E624C-25C7-445A-B657-7A080CB4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3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8AC9-1EBF-4120-8D12-E9D14A8D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197FD-CBB4-40ED-B479-778264385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4927D-98D4-4D83-9FEF-E1D7D22C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C59E-A65F-4974-AF4B-ABD8175A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587D-9F11-4669-8A58-07FDA08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2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98F87-4CD6-4598-800A-996874666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344C2-A848-41C3-9A45-2EBF0FB28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8231-B01D-498E-98DF-62E129BB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7EFD2-874A-456C-B847-5271EB4E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609AF-E259-4696-B6FB-4A747E43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55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AA8D-9BB3-4984-926E-19A68E3C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26AC-85F4-4772-A860-F1E81933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F2D94-DF89-42E6-9AEC-D38A95E3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F000-9F62-4AF6-B56F-B94FC0B7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AE5E3-7CE1-461C-9A2A-53FCE867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0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C2BE-7013-402F-812C-AD9962C4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88D91-160B-46DD-9BAA-9B2785C8C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C2156-C8EA-429C-8F5B-8F8ED8F3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09FFE-629E-4C85-AE3C-199727E8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0AD7-3C09-44DF-8E66-B1FCEBF9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4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42B4-D1B0-471D-A473-BE58D5C5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2405E-C2AC-489C-8AB7-A551429DA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F6369-B453-4A60-9514-F361E82B3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1F76-769F-4CC3-990D-3E053FC6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BF0F6-437D-4631-9B2F-E91B771A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32308-49BF-4E3B-9E6D-CF95B162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C845-94AF-43A6-ACC1-BE576A7E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A366-3970-495D-B2D7-A99A38030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1F446-A3EE-43A1-BFA3-5448F5206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6E1F7-DEA8-4CAE-AD86-CDA8E0B54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62B29-3828-403B-A649-2A676DD18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87CD8-362E-431E-8D6A-341F591F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DDF86-0DBA-4E27-9AC7-E2525663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156E5-C197-4369-8754-39468C01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1A89-EB39-433D-99F8-2886B936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164A3-5069-4DE5-99DB-71CEEAE6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0C9DB-2697-4865-A52A-F84921F8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0A907-BB84-47A7-A3C3-A8A9621E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8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24010-0B5B-496E-905B-2CD6F7C6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4DB58-DA70-48D6-9A2D-ABCD1367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76AB8-C1EF-4AD5-851C-66740443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2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DA98-E78C-47D8-9FAD-64566AB6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2F24-7B36-483B-991D-7FE7D57F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32667-0EB6-4C00-A3CD-4C3C96682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0DE2D-BC6D-4DDF-B653-470667C8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AF718-6078-4152-A75D-A80774B4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EA991-42F0-41B6-8907-0A67432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E69D-2284-4749-9AA7-5E49C3DC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5EF2E-C70E-47F9-B655-B408EE9FF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8C291-B916-4B4A-ACF3-F62E67697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FD900-36F9-4B81-830A-288BDACD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FB15C-30DE-454C-8796-F2E90E26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9226-7C89-4560-9E5F-81D5156C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0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E2785-1A91-41F2-B4D2-BD8F2930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A2DE0-27B3-4E0E-8998-A1047E3D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19F61-E162-432B-B370-AF2AB27C7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B6E6-3AEA-4DEB-A0FC-9CF7B0DFE9E3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298B5-71FE-4D46-995E-F4913A3F8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E491F-414F-4BD2-95E0-933E798C2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5A61-FF26-4C27-A608-BCDD00BD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0.m4a"/><Relationship Id="rId7" Type="http://schemas.openxmlformats.org/officeDocument/2006/relationships/image" Target="../media/image19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FONxYx2TI7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9.m4a"/><Relationship Id="rId7" Type="http://schemas.openxmlformats.org/officeDocument/2006/relationships/image" Target="../media/image14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7A08-7092-426D-87FB-0FB79E137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89" y="3916997"/>
            <a:ext cx="6189391" cy="1025843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Tywydd</a:t>
            </a:r>
            <a:r>
              <a:rPr lang="en-GB" dirty="0"/>
              <a:t>/ </a:t>
            </a:r>
            <a:r>
              <a:rPr lang="en-GB" dirty="0">
                <a:latin typeface="Comic Sans MS" panose="030F0702030302020204" pitchFamily="66" charset="0"/>
              </a:rPr>
              <a:t>weather 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E8532-04FD-45C8-B6F3-72E2EC282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9" y="151358"/>
            <a:ext cx="3171871" cy="211073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193707-4FDC-4FCA-8425-8A6AF5585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38707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Sut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mae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tywydd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heddiw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83F3C-FF5E-41BB-AFFE-264515044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509" y="4680937"/>
            <a:ext cx="3176291" cy="2109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03DE65-2DFB-441C-9EB0-C14902F9B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20" y="152695"/>
            <a:ext cx="3176291" cy="2109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9BBA3-9C86-49B9-A180-C7DCD7462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974" y="1541001"/>
            <a:ext cx="3176291" cy="210939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C613D2-BBAF-464D-AF6E-9F369DF4A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99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518">
        <p15:prstTrans prst="peelOff"/>
      </p:transition>
    </mc:Choice>
    <mc:Fallback>
      <p:transition spd="slow" advTm="15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6C42-6D41-4ABE-90DE-7B0888F7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Cwestiwnnau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eto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n-GB" dirty="0">
                <a:latin typeface="Comic Sans MS" panose="030F0702030302020204" pitchFamily="66" charset="0"/>
              </a:rPr>
              <a:t>Questions again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EAB0-7579-4048-8457-F74C979AB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Sut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mae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tywydd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heddiw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dirty="0"/>
          </a:p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Mae </a:t>
            </a:r>
            <a:r>
              <a:rPr lang="en-GB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8CB3F-A207-4A77-AC42-DB50DD216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45" y="3593677"/>
            <a:ext cx="1325664" cy="1855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C16EE-A565-4421-A9BD-AFEAF31ED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468" y="3666931"/>
            <a:ext cx="1325664" cy="1602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72163-2E23-4F30-BEA6-C349708B6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513" y="3489879"/>
            <a:ext cx="1513903" cy="1834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8D65B-6EE5-49C0-B0F5-135F06D74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586" y="3516086"/>
            <a:ext cx="1501711" cy="193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DF5C39-8A10-4AF0-9FB2-1A9A64128B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094" y="3554881"/>
            <a:ext cx="1767993" cy="1932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AC4C8-1527-4EB9-BF04-8A6A515A0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2087" y="3489879"/>
            <a:ext cx="1677794" cy="2117217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CDF4363-0C52-4DAF-8114-6844F83A7C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21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43">
        <p15:prstTrans prst="curtains"/>
      </p:transition>
    </mc:Choice>
    <mc:Fallback>
      <p:transition spd="slow" advTm="50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6569-64B7-47E3-A81A-4458EDC8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latin typeface="Comic Sans MS" panose="030F0702030302020204" pitchFamily="66" charset="0"/>
              </a:rPr>
              <a:t>Cân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helpu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ddysgu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A1ED-D559-4588-BE26-FE759BD63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4"/>
              </a:rPr>
              <a:t>https://www.youtube.com/watch?v=FONxYx2TI7I</a:t>
            </a:r>
            <a:r>
              <a:rPr lang="en-GB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6B67B95-3117-4E78-BA0A-C1D4A5882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90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73">
        <p15:prstTrans prst="airplane"/>
      </p:transition>
    </mc:Choice>
    <mc:Fallback>
      <p:transition spd="slow" advTm="13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4B21-967C-4131-9E48-2F79D5C8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gorffen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dirty="0">
                <a:latin typeface="Comic Sans MS" panose="030F0702030302020204" pitchFamily="66" charset="0"/>
              </a:rPr>
              <a:t>finished</a:t>
            </a:r>
            <a:b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4394-2ABD-4989-93AA-8B39EC67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7D2CA4-4409-4548-9C4F-304754BC224B}"/>
              </a:ext>
            </a:extLst>
          </p:cNvPr>
          <p:cNvSpPr/>
          <p:nvPr/>
        </p:nvSpPr>
        <p:spPr>
          <a:xfrm>
            <a:off x="3566160" y="1371600"/>
            <a:ext cx="5516880" cy="4805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B0B363E-9A17-4568-8136-1601321D6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65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023">
        <p15:prstTrans prst="fallOver"/>
      </p:transition>
    </mc:Choice>
    <mc:Fallback>
      <p:transition spd="slow" advTm="180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9A52-A385-470E-B856-70AA1196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What’s the weather today?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39EEB-C43D-4E30-81FE-4F0338E3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" y="4663440"/>
            <a:ext cx="5272088" cy="164004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EFEF1-69CA-44EC-83D6-63A913C63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" y="1569720"/>
            <a:ext cx="8409034" cy="13255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B299AA-7E3C-4FC1-BC16-B01DCFF12E75}"/>
              </a:ext>
            </a:extLst>
          </p:cNvPr>
          <p:cNvSpPr/>
          <p:nvPr/>
        </p:nvSpPr>
        <p:spPr>
          <a:xfrm>
            <a:off x="5730240" y="5288280"/>
            <a:ext cx="6309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Sut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mae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tywydd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heddiw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?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2E0F56E-609F-472E-A8DC-84F33B106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6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3259">
        <p159:morph option="byChar"/>
      </p:transition>
    </mc:Choice>
    <mc:Fallback>
      <p:transition spd="slow" advTm="13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05E3-24FF-4D04-88BB-11218951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err="1"/>
              <a:t>Tywydd</a:t>
            </a:r>
            <a:endParaRPr lang="en-GB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9CE0-48A7-44F6-86F4-BB2191C1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Mae </a:t>
            </a:r>
            <a:r>
              <a:rPr lang="en-GB" sz="5400" dirty="0" err="1">
                <a:latin typeface="Comic Sans MS" panose="030F0702030302020204" pitchFamily="66" charset="0"/>
              </a:rPr>
              <a:t>hi’n</a:t>
            </a:r>
            <a:r>
              <a:rPr lang="en-GB" sz="5400" dirty="0">
                <a:latin typeface="Comic Sans MS" panose="030F0702030302020204" pitchFamily="66" charset="0"/>
              </a:rPr>
              <a:t> …</a:t>
            </a:r>
          </a:p>
          <a:p>
            <a:endParaRPr lang="en-GB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68EFB-1A1B-4676-BB5F-E205C713D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651" y="1539757"/>
            <a:ext cx="1754029" cy="2461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F32AF-B889-4E42-ABA2-5F0B2E1F2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85361"/>
            <a:ext cx="3988701" cy="1526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BA509D-87DF-4290-BDEB-2971BCF10EA4}"/>
              </a:ext>
            </a:extLst>
          </p:cNvPr>
          <p:cNvSpPr txBox="1"/>
          <p:nvPr/>
        </p:nvSpPr>
        <p:spPr>
          <a:xfrm>
            <a:off x="5608320" y="3887082"/>
            <a:ext cx="5745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heulog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/ </a:t>
            </a:r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braf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Mae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heulog</a:t>
            </a: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Mae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braf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D660159-EDD0-4F79-897F-E3314E27F8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8863500"/>
      </p:ext>
    </p:extLst>
  </p:cSld>
  <p:clrMapOvr>
    <a:masterClrMapping/>
  </p:clrMapOvr>
  <p:transition spd="slow" advTm="365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B4AE-EF35-4727-BC3C-D016BD57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A1F2D-5973-49A0-AE27-C381B0067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It’s cloudy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Mae </a:t>
            </a:r>
            <a:r>
              <a:rPr lang="en-GB" sz="4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cymylog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</a:t>
            </a:r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cymylog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DB1E-2E23-4C7F-97AB-808686F77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679778"/>
            <a:ext cx="4099560" cy="1497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89B37-6CD5-4802-8912-B8E053FCA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746" y="1950584"/>
            <a:ext cx="1695254" cy="205071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C4C552A-6257-4796-B16B-49184DA61A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771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8538">
        <p159:morph option="byObject"/>
      </p:transition>
    </mc:Choice>
    <mc:Fallback>
      <p:transition spd="slow" advTm="18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81F2-1602-4AE6-887A-57538D04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F0E5-3342-4F81-8CB2-F74BF48F6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It’s raining</a:t>
            </a:r>
            <a:r>
              <a:rPr lang="en-GB" dirty="0"/>
              <a:t>. 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4150A-9009-4E76-B6B4-AEE044554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" y="4573269"/>
            <a:ext cx="3463568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1DE51-D5E5-4018-B055-2E6C7597ABAA}"/>
              </a:ext>
            </a:extLst>
          </p:cNvPr>
          <p:cNvSpPr txBox="1"/>
          <p:nvPr/>
        </p:nvSpPr>
        <p:spPr>
          <a:xfrm>
            <a:off x="4785360" y="4573269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Bwrw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glaw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Mae 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bwrw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glaw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5C888-2E91-416E-8B8C-CA6E352E3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388" y="1386033"/>
            <a:ext cx="2161223" cy="261526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4FB09D-ABC6-459D-95A0-98E14AF1FE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2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988">
        <p:split orient="vert"/>
      </p:transition>
    </mc:Choice>
    <mc:Fallback>
      <p:transition spd="slow" advTm="219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C2A6-B22D-4A91-BF13-96E615B1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932-7926-418B-B2CA-46C93A64C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It’s windy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E6125-42C6-48AF-81BF-C4C20D870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4526280"/>
            <a:ext cx="4313075" cy="1650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6EE79-885F-475C-9596-E9DC4A9F94F3}"/>
              </a:ext>
            </a:extLst>
          </p:cNvPr>
          <p:cNvSpPr txBox="1"/>
          <p:nvPr/>
        </p:nvSpPr>
        <p:spPr>
          <a:xfrm>
            <a:off x="5151275" y="4678680"/>
            <a:ext cx="6050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wyntog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dirty="0"/>
          </a:p>
          <a:p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Mae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wyntog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D44B9-3817-4C0A-838C-81F087F6E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186" y="1736883"/>
            <a:ext cx="2147733" cy="276137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198A84-9574-408C-8710-08D85F14EC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4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626">
        <p14:reveal/>
      </p:transition>
    </mc:Choice>
    <mc:Fallback>
      <p:transition spd="slow" advTm="186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4A33-D6AC-482A-93F1-A39EAD6A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291A6F-1CCD-4638-A4F9-F75B905D7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30019" y="1836089"/>
            <a:ext cx="1765981" cy="1931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44D08-3AFB-4DD6-A196-48E1DA929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34808"/>
            <a:ext cx="3463565" cy="1325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6EE17A-052C-4720-81B3-295C5CD6F27E}"/>
              </a:ext>
            </a:extLst>
          </p:cNvPr>
          <p:cNvSpPr txBox="1"/>
          <p:nvPr/>
        </p:nvSpPr>
        <p:spPr>
          <a:xfrm>
            <a:off x="7675562" y="2102096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CBA2E1-E453-4139-BCA4-DEB1E38672F6}"/>
              </a:ext>
            </a:extLst>
          </p:cNvPr>
          <p:cNvSpPr txBox="1"/>
          <p:nvPr/>
        </p:nvSpPr>
        <p:spPr>
          <a:xfrm>
            <a:off x="5213009" y="4534808"/>
            <a:ext cx="5733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bwrw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eira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Mae </a:t>
            </a:r>
            <a:r>
              <a:rPr lang="en-GB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bwrw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eira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EB1C2-6AD1-4F05-9B13-44491E713639}"/>
              </a:ext>
            </a:extLst>
          </p:cNvPr>
          <p:cNvSpPr txBox="1"/>
          <p:nvPr/>
        </p:nvSpPr>
        <p:spPr>
          <a:xfrm>
            <a:off x="595086" y="2046514"/>
            <a:ext cx="326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It’s snowing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5513E7D-9A67-42B1-9016-1A45ED2741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583296"/>
      </p:ext>
    </p:extLst>
  </p:cSld>
  <p:clrMapOvr>
    <a:masterClrMapping/>
  </p:clrMapOvr>
  <p:transition spd="slow" advTm="182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22C6-375D-49FA-A687-8C6E5EAD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9399-A5CF-4980-A28C-FFF8FEB17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Its stormy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679EE-C5EC-4218-9CD6-70E6E3E47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017" y="1866899"/>
            <a:ext cx="1533525" cy="193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F9614-960D-47AE-9E30-F85782EF9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18744"/>
            <a:ext cx="3548897" cy="1358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40D2F-75BB-410C-9D78-B21B963F6ABE}"/>
              </a:ext>
            </a:extLst>
          </p:cNvPr>
          <p:cNvSpPr txBox="1"/>
          <p:nvPr/>
        </p:nvSpPr>
        <p:spPr>
          <a:xfrm>
            <a:off x="5239657" y="5094514"/>
            <a:ext cx="4891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stormus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Mae </a:t>
            </a:r>
            <a:r>
              <a:rPr lang="en-GB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stormus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1ABDAB8-E247-429D-B97B-1EC082FE6A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3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5"/>
    </mc:Choice>
    <mc:Fallback>
      <p:transition spd="slow" advTm="19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512F-9DC9-431E-B99F-2ABAA465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Tymheredd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A6F0-5085-4930-AAC0-757CE4C6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2288539"/>
            <a:ext cx="11003280" cy="3639821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poeth</a:t>
            </a:r>
            <a:r>
              <a:rPr lang="en-GB" dirty="0">
                <a:latin typeface="Comic Sans MS" panose="030F0702030302020204" pitchFamily="66" charset="0"/>
              </a:rPr>
              <a:t>                                       hot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cynnes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dirty="0">
                <a:latin typeface="Comic Sans MS" panose="030F0702030302020204" pitchFamily="66" charset="0"/>
              </a:rPr>
              <a:t>                                  warm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oer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                                        cold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rhewi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                                     freezing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30A7F-DA74-40F6-8E4F-F466BBBCE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200" y="42803"/>
            <a:ext cx="7689120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618AB9-34A7-4D08-8E82-6FE5A9052F8C}"/>
              </a:ext>
            </a:extLst>
          </p:cNvPr>
          <p:cNvSpPr txBox="1"/>
          <p:nvPr/>
        </p:nvSpPr>
        <p:spPr>
          <a:xfrm>
            <a:off x="1356360" y="6082107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could say:                                               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Mae </a:t>
            </a:r>
            <a:r>
              <a:rPr lang="en-GB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hi’n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oer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27A3E-D652-4461-8725-F66486B24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230" y="1976754"/>
            <a:ext cx="842010" cy="1001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748CE3-EC2A-4A5A-8C08-451B5953C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230" y="2992353"/>
            <a:ext cx="842010" cy="1001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D8198-8D6E-4666-BDF8-05522C6D0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0830" y="4066210"/>
            <a:ext cx="788409" cy="1061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4AC6FA-E635-4503-AE49-5C2EE12C8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6509" y="5081809"/>
            <a:ext cx="723452" cy="100170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44FE4C1-5BCA-4238-BCA2-2B9A4AB24F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164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1281">
        <p15:prstTrans prst="drape"/>
      </p:transition>
    </mc:Choice>
    <mc:Fallback>
      <p:transition spd="slow" advTm="81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1.6|30.9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6|5.3|6.8|9.4|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119</Words>
  <Application>Microsoft Office PowerPoint</Application>
  <PresentationFormat>Widescreen</PresentationFormat>
  <Paragraphs>49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Tywydd/ weather  </vt:lpstr>
      <vt:lpstr>What’s the weather today?</vt:lpstr>
      <vt:lpstr>Tywydd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Tymheredd </vt:lpstr>
      <vt:lpstr>Cwestiwnnau eto       Questions again </vt:lpstr>
      <vt:lpstr>Cân i helpu ddysgu </vt:lpstr>
      <vt:lpstr>wedi gorffen  finished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Twydd</dc:title>
  <dc:creator>C Owen (Ty Gwyn Special School)</dc:creator>
  <cp:lastModifiedBy>C Owen (Ty Gwyn Special School)</cp:lastModifiedBy>
  <cp:revision>14</cp:revision>
  <dcterms:created xsi:type="dcterms:W3CDTF">2021-03-11T16:27:42Z</dcterms:created>
  <dcterms:modified xsi:type="dcterms:W3CDTF">2021-03-12T10:14:15Z</dcterms:modified>
</cp:coreProperties>
</file>