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85" r:id="rId33"/>
    <p:sldId id="286" r:id="rId34"/>
    <p:sldId id="28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3"/>
  </p:normalViewPr>
  <p:slideViewPr>
    <p:cSldViewPr>
      <p:cViewPr varScale="1">
        <p:scale>
          <a:sx n="86" d="100"/>
          <a:sy n="86" d="100"/>
        </p:scale>
        <p:origin x="1864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B0F1-44DC-439C-8C93-E2CAD8FE8152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5D5C-A602-4437-890A-52A58BB0F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35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B0F1-44DC-439C-8C93-E2CAD8FE8152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5D5C-A602-4437-890A-52A58BB0F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35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B0F1-44DC-439C-8C93-E2CAD8FE8152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5D5C-A602-4437-890A-52A58BB0F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42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B0F1-44DC-439C-8C93-E2CAD8FE8152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5D5C-A602-4437-890A-52A58BB0F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B0F1-44DC-439C-8C93-E2CAD8FE8152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5D5C-A602-4437-890A-52A58BB0F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699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B0F1-44DC-439C-8C93-E2CAD8FE8152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5D5C-A602-4437-890A-52A58BB0F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87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B0F1-44DC-439C-8C93-E2CAD8FE8152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5D5C-A602-4437-890A-52A58BB0F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67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B0F1-44DC-439C-8C93-E2CAD8FE8152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5D5C-A602-4437-890A-52A58BB0F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160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B0F1-44DC-439C-8C93-E2CAD8FE8152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5D5C-A602-4437-890A-52A58BB0F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239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B0F1-44DC-439C-8C93-E2CAD8FE8152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5D5C-A602-4437-890A-52A58BB0F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55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B0F1-44DC-439C-8C93-E2CAD8FE8152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5D5C-A602-4437-890A-52A58BB0F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431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5B0F1-44DC-439C-8C93-E2CAD8FE8152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05D5C-A602-4437-890A-52A58BB0F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00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uffaloshop.com/media/AbstractArticle/image/WarehouseArticle-9884/The-Gruffalo-The-Gruffalo-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5112568" cy="5112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allstories.org.uk/images/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82478"/>
            <a:ext cx="5760640" cy="1502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602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2088233" cy="20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1"/>
            <a:ext cx="2088233" cy="207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3" y="4513312"/>
            <a:ext cx="2090171" cy="217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6447"/>
            <a:ext cx="6665776" cy="196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806" y="2397298"/>
            <a:ext cx="6665776" cy="19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806" y="4614197"/>
            <a:ext cx="6666722" cy="197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050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128792" cy="313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3717032"/>
            <a:ext cx="819399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962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" y="836712"/>
            <a:ext cx="469770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06" y="620688"/>
            <a:ext cx="4155635" cy="554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772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5396"/>
            <a:ext cx="4686300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36" y="631079"/>
            <a:ext cx="4140587" cy="553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088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85" y="188640"/>
            <a:ext cx="6294143" cy="369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6" y="4005064"/>
            <a:ext cx="831532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60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14771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420888"/>
            <a:ext cx="2124982" cy="197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659002"/>
            <a:ext cx="2124983" cy="206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868" y="140634"/>
            <a:ext cx="6336706" cy="211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2420888"/>
            <a:ext cx="6336808" cy="213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054" y="4659001"/>
            <a:ext cx="6317521" cy="210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576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624736" cy="271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9" y="3573016"/>
            <a:ext cx="8517289" cy="262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212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471992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74" y="548431"/>
            <a:ext cx="4079951" cy="547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313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38646" r="46618" b="8884"/>
          <a:stretch/>
        </p:blipFill>
        <p:spPr bwMode="auto">
          <a:xfrm>
            <a:off x="2843808" y="188640"/>
            <a:ext cx="2410691" cy="145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16726"/>
            <a:ext cx="7011380" cy="486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940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" y="548680"/>
            <a:ext cx="4986595" cy="563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30022"/>
            <a:ext cx="3517550" cy="46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9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725144"/>
            <a:ext cx="1597872" cy="19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204864"/>
            <a:ext cx="1597872" cy="234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57931"/>
            <a:ext cx="3139680" cy="165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08495"/>
            <a:ext cx="1597872" cy="194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3566"/>
            <a:ext cx="3763955" cy="180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1912725" cy="230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7" y="4725144"/>
            <a:ext cx="1608101" cy="19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04864"/>
            <a:ext cx="3168352" cy="230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972" y="4699181"/>
            <a:ext cx="1618104" cy="19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64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2427"/>
            <a:ext cx="7228715" cy="139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3"/>
          <a:stretch/>
        </p:blipFill>
        <p:spPr bwMode="auto">
          <a:xfrm>
            <a:off x="2796838" y="1628800"/>
            <a:ext cx="3291632" cy="291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11" y="4725143"/>
            <a:ext cx="7393260" cy="210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498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980727"/>
            <a:ext cx="4536505" cy="463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3386"/>
            <a:ext cx="4176464" cy="622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517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2899"/>
            <a:ext cx="4032448" cy="603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456384" cy="583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529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38" y="764704"/>
            <a:ext cx="450218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471" y="296425"/>
            <a:ext cx="4104456" cy="614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993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472162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403244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411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6" y="1052736"/>
            <a:ext cx="451582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5856"/>
            <a:ext cx="4105128" cy="614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27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471988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0444"/>
            <a:ext cx="4032448" cy="597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490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6632"/>
            <a:ext cx="3601885" cy="451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43" y="116632"/>
            <a:ext cx="421802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80" y="4739175"/>
            <a:ext cx="7100988" cy="210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872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608512" cy="576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50561"/>
            <a:ext cx="386715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311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6"/>
            <a:ext cx="2088232" cy="213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564904"/>
            <a:ext cx="210861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46" y="4653136"/>
            <a:ext cx="2075723" cy="204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939" y="463871"/>
            <a:ext cx="634795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39" y="2637915"/>
            <a:ext cx="6323753" cy="187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39" y="4740160"/>
            <a:ext cx="6335855" cy="186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275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3148"/>
            <a:ext cx="5061951" cy="500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64704"/>
            <a:ext cx="3688700" cy="509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385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2088233" cy="20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1"/>
            <a:ext cx="2088233" cy="207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3" y="4513312"/>
            <a:ext cx="2090171" cy="217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6447"/>
            <a:ext cx="6665776" cy="196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806" y="2397298"/>
            <a:ext cx="6665776" cy="19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806" y="4614197"/>
            <a:ext cx="6666722" cy="197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270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14771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420888"/>
            <a:ext cx="2124982" cy="197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659002"/>
            <a:ext cx="2124983" cy="206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868" y="140634"/>
            <a:ext cx="6336706" cy="211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2420888"/>
            <a:ext cx="6336808" cy="213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054" y="4659001"/>
            <a:ext cx="6317521" cy="210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39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632"/>
            <a:ext cx="5107915" cy="389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82772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913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6"/>
            <a:ext cx="2088232" cy="213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564904"/>
            <a:ext cx="210861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46" y="4653136"/>
            <a:ext cx="2075723" cy="204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939" y="463871"/>
            <a:ext cx="634795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39" y="2637915"/>
            <a:ext cx="6323753" cy="187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39" y="4740160"/>
            <a:ext cx="6335855" cy="186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546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37215" cy="321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2" y="3765511"/>
            <a:ext cx="827722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645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908720"/>
            <a:ext cx="472777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8" y="404664"/>
            <a:ext cx="4169515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995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4733925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586431"/>
            <a:ext cx="4148014" cy="557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843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39624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55" y="3933056"/>
            <a:ext cx="70580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172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B050"/>
      </a:dk1>
      <a:lt1>
        <a:srgbClr val="92D050"/>
      </a:lt1>
      <a:dk2>
        <a:srgbClr val="00B050"/>
      </a:dk2>
      <a:lt2>
        <a:srgbClr val="92D050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F856E77EFB3B40B004709FFEB6239D" ma:contentTypeVersion="12" ma:contentTypeDescription="Create a new document." ma:contentTypeScope="" ma:versionID="051b0f06a088fd7d7a05eb4090aabf28">
  <xsd:schema xmlns:xsd="http://www.w3.org/2001/XMLSchema" xmlns:xs="http://www.w3.org/2001/XMLSchema" xmlns:p="http://schemas.microsoft.com/office/2006/metadata/properties" xmlns:ns2="d94e5ff2-9fdf-479f-833b-44e0becbfd4a" xmlns:ns3="986b49b6-6b95-4048-a05a-f024ea267484" targetNamespace="http://schemas.microsoft.com/office/2006/metadata/properties" ma:root="true" ma:fieldsID="4e0edfc8ea5200b91c5da55585038d5c" ns2:_="" ns3:_="">
    <xsd:import namespace="d94e5ff2-9fdf-479f-833b-44e0becbfd4a"/>
    <xsd:import namespace="986b49b6-6b95-4048-a05a-f024ea267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4e5ff2-9fdf-479f-833b-44e0becbfd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6b49b6-6b95-4048-a05a-f024ea26748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14A254-E740-4F47-A640-EC2CDACB25D7}">
  <ds:schemaRefs>
    <ds:schemaRef ds:uri="http://schemas.openxmlformats.org/package/2006/metadata/core-properties"/>
    <ds:schemaRef ds:uri="d94e5ff2-9fdf-479f-833b-44e0becbfd4a"/>
    <ds:schemaRef ds:uri="986b49b6-6b95-4048-a05a-f024ea267484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80F58A5-D60E-4231-AA24-FAA7B1A93D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9647AC-FD89-4CF4-89CB-1448810595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4e5ff2-9fdf-479f-833b-44e0becbfd4a"/>
    <ds:schemaRef ds:uri="986b49b6-6b95-4048-a05a-f024ea267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0</Words>
  <Application>Microsoft Macintosh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7hills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B.Partridge</dc:creator>
  <cp:lastModifiedBy>L Jarvis (Ty Gwyn Special School)</cp:lastModifiedBy>
  <cp:revision>14</cp:revision>
  <dcterms:created xsi:type="dcterms:W3CDTF">2012-02-23T08:47:52Z</dcterms:created>
  <dcterms:modified xsi:type="dcterms:W3CDTF">2021-04-10T16:09:14Z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0x01010005F856E77EFB3B40B004709FFEB6239D</vt:lpwstr>
  </property>
</Properties>
</file>