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4" r:id="rId9"/>
    <p:sldId id="266" r:id="rId10"/>
    <p:sldId id="267" r:id="rId11"/>
    <p:sldId id="265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FA6FD-130F-4902-8F25-C7A23015C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540F75-B20C-4871-8D4A-72E97A115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FBDBB-201C-414E-845E-D2AB65F99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B537C-D6C2-4948-8511-BCD6A79E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3D506-89AD-4820-89D6-4EC1B4B1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35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06BAB-C01D-495E-B342-8FE07F89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AA984-718B-42A8-B6F3-1A6A35A7E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46D1C-3296-4C73-B215-53DA45080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80B07-15AB-404F-84E6-2FBDF3F5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36126-EECA-47E4-909A-D811CB8F2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89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35281F-FBEE-4D33-A848-368BD92E2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5C148-76D8-4940-B4E3-86FCDA2D3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CB994-4291-4030-B26F-533735E5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B17AB-4F7A-479D-BC56-EDAA93D4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D1D5B-0C6D-456B-B536-4074DF19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60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09BA-D602-44A2-8C1C-9881B2FF9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AFCBE-D5C5-41CE-AB85-09ADEB09B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85481-825F-46E9-8BCB-3BE25BED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0313-9455-442A-9A11-14C6265B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02949-D8E7-4FDA-80DD-9F882FBD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70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F8FB-5BE0-475E-BACF-F99AA4DC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EE213-5A93-48E8-B73C-EBB623D85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B7BAD-E2C3-4957-8B58-4418E7DD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3496C-15AB-45B9-8133-032F20C8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4D4F2-28B3-43F3-88A1-B3A131D9A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232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E82B-AA0D-47C0-A2EB-7E34E9B7D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F3D4D-5C75-4463-9180-F95188DB3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8D599-DD78-4B2A-A8E7-4DD352E67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16D88-4031-43B8-8E26-7F6ABECBB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1EFAA-AFDF-4EC2-A297-FEA95F85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6DAACC-CBAA-4A7C-9A3B-24E2B1CD4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20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6DF87-0871-4EDA-B520-BC4441D7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81D7E-8A34-4708-AD6C-DF4338E5D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E0AF4-0970-476C-A84C-4DB50FE8C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AEE706-E25F-4B95-A303-CAFF22983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A2B7A3-D995-461A-948B-2FC9E949E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4D5DE0-D2C0-4249-9424-9C7B7CFB5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3880DC-EAFF-4982-BE56-4F4B45E7E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3CF473-D78A-47DC-99AF-635656BDA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0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70CD-12A4-49F1-BD84-97EDD4EB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614F0-BA20-468F-8C5B-FF496C12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54A4C-BEF5-4344-A00D-A9EBCA81F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9298A-7668-439A-A392-0392A6D5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17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3E1DE-9D0F-4618-9B23-542DC1ABE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9E83A-DA74-4228-983F-D48C9CFD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6263B-2786-43DC-A5B6-BA8D6511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41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938F-3EC2-40CB-B6A8-CA141AFF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14473-04E8-4EA3-B625-E2CD8631C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5142F-9B4D-4741-978C-9B58DFBBB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CE83E-20EA-4092-AB9A-F7672B9B2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99323-20C0-4D74-A9D1-5DD1D4D9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03755-3F48-4362-AFC4-65880416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76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F671-5A01-43D2-B3C1-4C19192B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D0577D-8E2E-432F-813F-047816E3F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88546-0F95-4FD3-AE42-694E243DA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48D0E-D5E2-4FD4-AB0D-0847EDC93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5BB92-4929-4864-BE30-47690270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947AB-6C72-482E-A1D3-F9F9451C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9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B1970F-77ED-4468-B427-D2B139EC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E0C46-3213-467E-9254-9C5CBDBD9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82E7F-6E28-41F7-862E-F22B5A3AC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662F9-F490-4246-ABCC-74DEEF191852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1E9E8-08EA-4C6F-993C-EAB2BA43E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E54E8-B921-4789-8CF0-A647EAFFE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0BD8C-E946-40AA-895F-165E5913D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74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43D861-EC3A-496A-A83E-CB27696B6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Farmyard Hullabaloo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F3E0A-6A01-46E4-B66C-37BF9306A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Story Massage</a:t>
            </a:r>
          </a:p>
        </p:txBody>
      </p:sp>
    </p:spTree>
    <p:extLst>
      <p:ext uri="{BB962C8B-B14F-4D97-AF65-F5344CB8AC3E}">
        <p14:creationId xmlns:p14="http://schemas.microsoft.com/office/powerpoint/2010/main" val="2268087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ss Carty 🌟 (@StMarysNurture) | Twitter">
            <a:extLst>
              <a:ext uri="{FF2B5EF4-FFF2-40B4-BE49-F238E27FC236}">
                <a16:creationId xmlns:a16="http://schemas.microsoft.com/office/drawing/2014/main" id="{C2F6B9D1-AB1D-4FA5-8F3B-97C73F51D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9" t="5546" r="21333" b="50000"/>
          <a:stretch/>
        </p:blipFill>
        <p:spPr bwMode="auto">
          <a:xfrm>
            <a:off x="9797143" y="3713584"/>
            <a:ext cx="1875453" cy="28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7C41A859-E970-459D-AA8D-4FCFDEA3B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76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DF17881-67F5-4A0D-8A19-306C14642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4" name="Picture 2" descr="Miss Carty 🌟 (@StMarysNurture) | Twitter">
            <a:extLst>
              <a:ext uri="{FF2B5EF4-FFF2-40B4-BE49-F238E27FC236}">
                <a16:creationId xmlns:a16="http://schemas.microsoft.com/office/drawing/2014/main" id="{0D4D3E26-7AE4-4672-97F3-1F3720427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4" t="5254" r="2009" b="50000"/>
          <a:stretch/>
        </p:blipFill>
        <p:spPr bwMode="auto">
          <a:xfrm>
            <a:off x="9489231" y="3797558"/>
            <a:ext cx="1856793" cy="28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395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food, cake&#10;&#10;Description automatically generated">
            <a:extLst>
              <a:ext uri="{FF2B5EF4-FFF2-40B4-BE49-F238E27FC236}">
                <a16:creationId xmlns:a16="http://schemas.microsoft.com/office/drawing/2014/main" id="{3085B37F-78F7-4273-8103-78921162E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r="34356" b="-1"/>
          <a:stretch/>
        </p:blipFill>
        <p:spPr>
          <a:xfrm rot="5400000">
            <a:off x="1675390" y="-1535429"/>
            <a:ext cx="6858001" cy="9928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Miss Carty 🌟 (@StMarysNurture) | Twitter">
            <a:extLst>
              <a:ext uri="{FF2B5EF4-FFF2-40B4-BE49-F238E27FC236}">
                <a16:creationId xmlns:a16="http://schemas.microsoft.com/office/drawing/2014/main" id="{CF86B722-F876-4A8A-8B78-812D4F71B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108" r="79113" b="50000"/>
          <a:stretch/>
        </p:blipFill>
        <p:spPr bwMode="auto">
          <a:xfrm>
            <a:off x="10208781" y="3862874"/>
            <a:ext cx="1894115" cy="286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F3C948-AEEB-4317-9D40-F73F3703D530}"/>
              </a:ext>
            </a:extLst>
          </p:cNvPr>
          <p:cNvSpPr txBox="1"/>
          <p:nvPr/>
        </p:nvSpPr>
        <p:spPr>
          <a:xfrm>
            <a:off x="139960" y="158620"/>
            <a:ext cx="36109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it’s night time on the farmyard</a:t>
            </a:r>
          </a:p>
          <a:p>
            <a:r>
              <a:rPr lang="en-GB" dirty="0"/>
              <a:t>And the moon is shining bright,</a:t>
            </a:r>
          </a:p>
          <a:p>
            <a:r>
              <a:rPr lang="en-GB" dirty="0"/>
              <a:t>It’s time to leave the animals</a:t>
            </a:r>
          </a:p>
          <a:p>
            <a:r>
              <a:rPr lang="en-GB" dirty="0"/>
              <a:t>And wave them all goodnight.</a:t>
            </a:r>
          </a:p>
          <a:p>
            <a:endParaRPr lang="en-GB" dirty="0"/>
          </a:p>
          <a:p>
            <a:r>
              <a:rPr lang="en-GB" dirty="0"/>
              <a:t>The cows are feeling drowsy</a:t>
            </a:r>
          </a:p>
          <a:p>
            <a:r>
              <a:rPr lang="en-GB" dirty="0"/>
              <a:t>So they settle on the ground,</a:t>
            </a:r>
          </a:p>
          <a:p>
            <a:r>
              <a:rPr lang="en-GB" dirty="0"/>
              <a:t>It won’t be very long now</a:t>
            </a:r>
          </a:p>
          <a:p>
            <a:r>
              <a:rPr lang="en-GB" dirty="0"/>
              <a:t>Till they’re sleeping safe and sound.</a:t>
            </a:r>
          </a:p>
          <a:p>
            <a:endParaRPr lang="en-GB" dirty="0"/>
          </a:p>
          <a:p>
            <a:r>
              <a:rPr lang="en-GB" dirty="0"/>
              <a:t>The horse is in his stable</a:t>
            </a:r>
          </a:p>
          <a:p>
            <a:r>
              <a:rPr lang="en-GB" dirty="0"/>
              <a:t>And the hens are in their shed</a:t>
            </a:r>
          </a:p>
          <a:p>
            <a:r>
              <a:rPr lang="en-GB" dirty="0"/>
              <a:t>But the sheepdog’s fallen fast asleep</a:t>
            </a:r>
          </a:p>
          <a:p>
            <a:r>
              <a:rPr lang="en-GB" dirty="0"/>
              <a:t>Inside the farmer’s bed!</a:t>
            </a:r>
          </a:p>
        </p:txBody>
      </p:sp>
    </p:spTree>
    <p:extLst>
      <p:ext uri="{BB962C8B-B14F-4D97-AF65-F5344CB8AC3E}">
        <p14:creationId xmlns:p14="http://schemas.microsoft.com/office/powerpoint/2010/main" val="81670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ss Carty 🌟 (@StMarysNurture) | Twitter">
            <a:extLst>
              <a:ext uri="{FF2B5EF4-FFF2-40B4-BE49-F238E27FC236}">
                <a16:creationId xmlns:a16="http://schemas.microsoft.com/office/drawing/2014/main" id="{648B0530-BB85-4E7D-B234-9103D2AED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3363"/>
            <a:ext cx="9753600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23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able, sitting, house&#10;&#10;Description automatically generated">
            <a:extLst>
              <a:ext uri="{FF2B5EF4-FFF2-40B4-BE49-F238E27FC236}">
                <a16:creationId xmlns:a16="http://schemas.microsoft.com/office/drawing/2014/main" id="{E1FA29F5-1978-4C26-B12D-9B55E2222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2" r="-1" b="32855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Miss Carty 🌟 (@StMarysNurture) | Twitter">
            <a:extLst>
              <a:ext uri="{FF2B5EF4-FFF2-40B4-BE49-F238E27FC236}">
                <a16:creationId xmlns:a16="http://schemas.microsoft.com/office/drawing/2014/main" id="{96E0CDFE-A98C-4E7B-ABDA-D5DC1200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108" r="79113" b="50000"/>
          <a:stretch/>
        </p:blipFill>
        <p:spPr bwMode="auto">
          <a:xfrm>
            <a:off x="10208781" y="3862874"/>
            <a:ext cx="1894115" cy="286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4CA12C-0118-4F40-B42E-064040A7189D}"/>
              </a:ext>
            </a:extLst>
          </p:cNvPr>
          <p:cNvSpPr txBox="1"/>
          <p:nvPr/>
        </p:nvSpPr>
        <p:spPr>
          <a:xfrm>
            <a:off x="177281" y="158620"/>
            <a:ext cx="34150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Early in the morning</a:t>
            </a:r>
          </a:p>
          <a:p>
            <a:r>
              <a:rPr lang="en-GB" dirty="0"/>
              <a:t>As the sun begins to rise</a:t>
            </a:r>
          </a:p>
          <a:p>
            <a:r>
              <a:rPr lang="en-GB" dirty="0"/>
              <a:t>The pigs are feeling hungry</a:t>
            </a:r>
          </a:p>
          <a:p>
            <a:r>
              <a:rPr lang="en-GB" dirty="0"/>
              <a:t>And they’re snorting in their sties.</a:t>
            </a:r>
          </a:p>
          <a:p>
            <a:endParaRPr lang="en-GB" dirty="0"/>
          </a:p>
          <a:p>
            <a:r>
              <a:rPr lang="en-GB" dirty="0"/>
              <a:t>The rooster wakes the farm up</a:t>
            </a:r>
          </a:p>
          <a:p>
            <a:r>
              <a:rPr lang="en-GB" dirty="0"/>
              <a:t>With a cock-a-doodle-doo!</a:t>
            </a:r>
          </a:p>
          <a:p>
            <a:r>
              <a:rPr lang="en-GB" dirty="0"/>
              <a:t>The sheepdog won’t stop barking</a:t>
            </a:r>
          </a:p>
          <a:p>
            <a:r>
              <a:rPr lang="en-GB" dirty="0"/>
              <a:t>And the cows begin to moo.</a:t>
            </a:r>
          </a:p>
          <a:p>
            <a:endParaRPr lang="en-GB" dirty="0"/>
          </a:p>
          <a:p>
            <a:r>
              <a:rPr lang="en-GB" dirty="0"/>
              <a:t>There’s a stomping in the stables</a:t>
            </a:r>
          </a:p>
          <a:p>
            <a:r>
              <a:rPr lang="en-GB" dirty="0"/>
              <a:t>And there’s bleating in the barn</a:t>
            </a:r>
          </a:p>
          <a:p>
            <a:r>
              <a:rPr lang="en-GB" dirty="0"/>
              <a:t>So let’s jump aboard the tractor</a:t>
            </a:r>
          </a:p>
          <a:p>
            <a:r>
              <a:rPr lang="en-GB" dirty="0"/>
              <a:t>And explore the noisy farm.</a:t>
            </a:r>
          </a:p>
        </p:txBody>
      </p:sp>
    </p:spTree>
    <p:extLst>
      <p:ext uri="{BB962C8B-B14F-4D97-AF65-F5344CB8AC3E}">
        <p14:creationId xmlns:p14="http://schemas.microsoft.com/office/powerpoint/2010/main" val="194903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EB6BAE2-BB68-45E3-87D4-448D1F367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4" name="Picture 2" descr="Miss Carty 🌟 (@StMarysNurture) | Twitter">
            <a:extLst>
              <a:ext uri="{FF2B5EF4-FFF2-40B4-BE49-F238E27FC236}">
                <a16:creationId xmlns:a16="http://schemas.microsoft.com/office/drawing/2014/main" id="{65EB0568-A0CC-4716-91A3-45EFCA24D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5" t="5254" r="40657" b="50000"/>
          <a:stretch/>
        </p:blipFill>
        <p:spPr bwMode="auto">
          <a:xfrm>
            <a:off x="9610531" y="3666929"/>
            <a:ext cx="1875454" cy="28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18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AD471-E8C0-489C-81C9-5114856BC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0"/>
            <a:ext cx="9144000" cy="6858000"/>
          </a:xfrm>
          <a:prstGeom prst="rect">
            <a:avLst/>
          </a:prstGeom>
        </p:spPr>
      </p:pic>
      <p:pic>
        <p:nvPicPr>
          <p:cNvPr id="6" name="Picture 2" descr="Miss Carty 🌟 (@StMarysNurture) | Twitter">
            <a:extLst>
              <a:ext uri="{FF2B5EF4-FFF2-40B4-BE49-F238E27FC236}">
                <a16:creationId xmlns:a16="http://schemas.microsoft.com/office/drawing/2014/main" id="{F625D9E3-DD4B-4199-80A9-B9F8F3E56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4" t="52992" r="21238" b="2627"/>
          <a:stretch/>
        </p:blipFill>
        <p:spPr bwMode="auto">
          <a:xfrm>
            <a:off x="9722497" y="3657600"/>
            <a:ext cx="1875453" cy="28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810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F0FB35B-9D04-4EE3-8D88-DDB828CC3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8" y="0"/>
            <a:ext cx="9097347" cy="6823010"/>
          </a:xfrm>
          <a:prstGeom prst="rect">
            <a:avLst/>
          </a:prstGeom>
        </p:spPr>
      </p:pic>
      <p:pic>
        <p:nvPicPr>
          <p:cNvPr id="4" name="Picture 2" descr="Miss Carty 🌟 (@StMarysNurture) | Twitter">
            <a:extLst>
              <a:ext uri="{FF2B5EF4-FFF2-40B4-BE49-F238E27FC236}">
                <a16:creationId xmlns:a16="http://schemas.microsoft.com/office/drawing/2014/main" id="{7ED30DE6-FAA9-4124-AF19-35BD9E17E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0" t="52847" r="1817" b="2627"/>
          <a:stretch/>
        </p:blipFill>
        <p:spPr bwMode="auto">
          <a:xfrm>
            <a:off x="10086392" y="3778898"/>
            <a:ext cx="1866122" cy="284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31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ss Carty 🌟 (@StMarysNurture) | Twitter">
            <a:extLst>
              <a:ext uri="{FF2B5EF4-FFF2-40B4-BE49-F238E27FC236}">
                <a16:creationId xmlns:a16="http://schemas.microsoft.com/office/drawing/2014/main" id="{7E8F7B41-0E12-4C63-B03F-8D394A8FC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6" t="52363" r="40424" b="2189"/>
          <a:stretch/>
        </p:blipFill>
        <p:spPr bwMode="auto">
          <a:xfrm>
            <a:off x="9446002" y="3877811"/>
            <a:ext cx="1870745" cy="29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071FFA4-551B-47AE-BCC1-02D6CA49B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592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24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0236AD14-A865-4340-84F6-FDCC4A538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4" name="Picture 2" descr="Miss Carty 🌟 (@StMarysNurture) | Twitter">
            <a:extLst>
              <a:ext uri="{FF2B5EF4-FFF2-40B4-BE49-F238E27FC236}">
                <a16:creationId xmlns:a16="http://schemas.microsoft.com/office/drawing/2014/main" id="{9A3CED60-333C-42EC-B992-565DAC829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5400" r="59790" b="50000"/>
          <a:stretch/>
        </p:blipFill>
        <p:spPr bwMode="auto">
          <a:xfrm>
            <a:off x="9647853" y="3881534"/>
            <a:ext cx="1884783" cy="28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894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iss Carty 🌟 (@StMarysNurture) | Twitter">
            <a:extLst>
              <a:ext uri="{FF2B5EF4-FFF2-40B4-BE49-F238E27FC236}">
                <a16:creationId xmlns:a16="http://schemas.microsoft.com/office/drawing/2014/main" id="{4BA3461A-EEFC-4A75-A9C8-E2DB470D9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52992" r="59790" b="2772"/>
          <a:stretch/>
        </p:blipFill>
        <p:spPr bwMode="auto">
          <a:xfrm>
            <a:off x="9787812" y="3844213"/>
            <a:ext cx="1884783" cy="28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290BDFF-FEE9-4C78-987D-73987EA0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39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147</Words>
  <Application>Microsoft Office PowerPoint</Application>
  <PresentationFormat>Widescreen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Farmyard Hullabaloo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Farmyard Hullabaloo</dc:title>
  <dc:creator>Christopher Whitehouse</dc:creator>
  <cp:lastModifiedBy>Christopher Whitehouse</cp:lastModifiedBy>
  <cp:revision>2</cp:revision>
  <dcterms:created xsi:type="dcterms:W3CDTF">2020-05-06T14:28:08Z</dcterms:created>
  <dcterms:modified xsi:type="dcterms:W3CDTF">2020-05-06T14:39:59Z</dcterms:modified>
</cp:coreProperties>
</file>