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BB17-CE9B-4132-ADD5-6603DC2AC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41641-F988-479A-95A4-30287933A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3518E-0135-425D-BF41-173F3AC42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967-0520-4BA1-B4A5-CDC4CA5B3F56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0BB30-A629-492A-B802-A13264827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39CAF-D841-48AD-86ED-4E7509FB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9FE-424F-404E-9C60-9EB13C6CF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35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99FFC-38B9-456B-B60E-3BF148D6B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8B003-71D5-47E7-9913-9C2417746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30626-E1C7-4EE6-9913-2EE309AD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967-0520-4BA1-B4A5-CDC4CA5B3F56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EAB58-FBB8-4C66-9275-B6FF29EED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6B66D-0F33-4E67-85AE-694457FC5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9FE-424F-404E-9C60-9EB13C6CF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48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D6006F-7597-45D5-A0F3-4BBB4C5EC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D3489-CDB7-4D4D-A398-BDBA1F90E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4B09E-CE0A-44A8-A088-C43B3C8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967-0520-4BA1-B4A5-CDC4CA5B3F56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29C2C-8B41-40B6-A8AB-7B5CDB47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5756F-F10F-4AD7-B59B-32CC5636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9FE-424F-404E-9C60-9EB13C6CF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2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F1890-963D-406A-B554-54920499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8C0E-ACBD-48A7-90BB-5523EE0F2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3493C-4400-4916-89D4-47E177CE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967-0520-4BA1-B4A5-CDC4CA5B3F56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A07A3-053A-451A-8608-22082E70F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7AD44-6EA6-4B31-A2DF-00285E51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9FE-424F-404E-9C60-9EB13C6CF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06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AD862-AB7F-46CE-A46B-AC19F97F1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3CE96-2353-4A44-8EAF-ED1E9081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2602D-44F5-4C87-8621-D3CE29C8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967-0520-4BA1-B4A5-CDC4CA5B3F56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7BD60-3B89-448D-8AD6-04E68D79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6D61-5507-4A8F-8913-4CAF0269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9FE-424F-404E-9C60-9EB13C6CF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73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DDE7A-D410-454D-98F2-5CA7F826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48EE9-230E-4414-A203-A746217BD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15583-E1EF-40AB-AAD5-E3A3186B4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6A07C-E1E0-496A-A60F-2CAC7A9A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967-0520-4BA1-B4A5-CDC4CA5B3F56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9A71C-9C40-47EE-807B-CE28FF4C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4D5BB-434C-4BD8-85D6-0E30D342B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9FE-424F-404E-9C60-9EB13C6CF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66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29BF-BE56-4853-9EF8-92871329C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6F2E1-440F-4EEE-BC37-225526087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68F59-79E6-4F68-843F-357029292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A39B44-6A10-4168-83C2-EB8F2604C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11D8FB-ED8C-488D-8BB9-3B0AE0AAC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216B0-4DD2-4BD1-9673-81FEF5D31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967-0520-4BA1-B4A5-CDC4CA5B3F56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F0DA56-47F7-490F-A3A7-5535A5E94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5BC410-A742-449C-97B2-10F4E48E9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9FE-424F-404E-9C60-9EB13C6CF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6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70DA9-BE2C-4925-8544-594D2AE5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97C13-982A-493D-ABBD-6D395146E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967-0520-4BA1-B4A5-CDC4CA5B3F56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3A16E-DE28-4D9F-84EB-346F2A18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3858-2971-4757-BB0E-747193DC9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9FE-424F-404E-9C60-9EB13C6CF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77046F-BF53-4B67-9DB3-CCA9DCBF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967-0520-4BA1-B4A5-CDC4CA5B3F56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28F2A1-43DD-44A6-BC40-0CB5606E2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CD2AF-AB21-49F8-9365-19D46790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9FE-424F-404E-9C60-9EB13C6CF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1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519F-93D3-4097-9D1F-19138FA6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5CCF2-2B39-4524-AE51-85EFA4644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7BC43-8CF1-4C60-ADA8-7B4541C3F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F352F-DA9C-4C81-B13A-6605C614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967-0520-4BA1-B4A5-CDC4CA5B3F56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B05F6-D643-4334-98A0-DC4494459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AF7E5-C225-4687-9AD5-0366005B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9FE-424F-404E-9C60-9EB13C6CF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91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26BA9-1598-419D-A950-DA7F72ED8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388A26-21D5-469A-8565-62B26F2F8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232B0-062C-4B3F-8FD9-0C58CFADC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78D3C-04D4-4D52-8827-E57BF0C47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F967-0520-4BA1-B4A5-CDC4CA5B3F56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E2F84-59FB-4093-89C2-8994766E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08333-58DF-4E3A-A28A-0CC670FC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D9FE-424F-404E-9C60-9EB13C6CF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27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8DEC0-8D0A-49A3-A3C9-50A0472CF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D5442-E94F-454A-9424-E4C9AAC4C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1D62F-FB3C-4799-884F-1C9FB5511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BF967-0520-4BA1-B4A5-CDC4CA5B3F56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D76A2-679C-44CD-887B-2C0C9E553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9AE2A-37F1-49AF-8F31-3D4B31D6E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6D9FE-424F-404E-9C60-9EB13C6CF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04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3.m4a"/><Relationship Id="rId7" Type="http://schemas.openxmlformats.org/officeDocument/2006/relationships/image" Target="../media/image9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4.m4a"/><Relationship Id="rId7" Type="http://schemas.openxmlformats.org/officeDocument/2006/relationships/image" Target="../media/image11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5.m4a"/><Relationship Id="rId7" Type="http://schemas.openxmlformats.org/officeDocument/2006/relationships/image" Target="../media/image13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6.m4a"/><Relationship Id="rId7" Type="http://schemas.openxmlformats.org/officeDocument/2006/relationships/image" Target="../media/image15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7.m4a"/><Relationship Id="rId7" Type="http://schemas.openxmlformats.org/officeDocument/2006/relationships/image" Target="../media/image17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5.pn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.png"/><Relationship Id="rId3" Type="http://schemas.openxmlformats.org/officeDocument/2006/relationships/audio" Target="../media/media9.m4a"/><Relationship Id="rId7" Type="http://schemas.openxmlformats.org/officeDocument/2006/relationships/image" Target="../media/image21.png"/><Relationship Id="rId12" Type="http://schemas.openxmlformats.org/officeDocument/2006/relationships/image" Target="../media/image8.png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3305-E7E4-4019-A156-E4115C78C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990" y="2745169"/>
            <a:ext cx="11221428" cy="1245465"/>
          </a:xfrm>
          <a:noFill/>
          <a:ln w="53975">
            <a:solidFill>
              <a:srgbClr val="0070C0"/>
            </a:solidFill>
          </a:ln>
        </p:spPr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Greetings- </a:t>
            </a:r>
            <a:r>
              <a:rPr lang="en-GB" dirty="0" err="1">
                <a:latin typeface="Arial Black" panose="020B0A04020102020204" pitchFamily="34" charset="0"/>
              </a:rPr>
              <a:t>Cyfarchion</a:t>
            </a:r>
            <a:r>
              <a:rPr lang="en-GB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BF43BA-D910-472E-A6BD-75A6049EBE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74" r="2880"/>
          <a:stretch/>
        </p:blipFill>
        <p:spPr>
          <a:xfrm>
            <a:off x="2883551" y="102661"/>
            <a:ext cx="2859429" cy="2437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4F4165-E6EC-45D5-A437-E1D7D826F4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63" t="5103" r="3588" b="7561"/>
          <a:stretch/>
        </p:blipFill>
        <p:spPr>
          <a:xfrm>
            <a:off x="2883551" y="4195958"/>
            <a:ext cx="2986517" cy="2358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34F72B-3DB4-4263-9C97-4D3497E1C6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144" r="4335"/>
          <a:stretch/>
        </p:blipFill>
        <p:spPr>
          <a:xfrm>
            <a:off x="6560675" y="102660"/>
            <a:ext cx="3076605" cy="2437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25D0CC-D15A-4D28-8B1C-F052A1304E8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075" r="5946" b="4249"/>
          <a:stretch/>
        </p:blipFill>
        <p:spPr>
          <a:xfrm>
            <a:off x="6650762" y="4195958"/>
            <a:ext cx="2986518" cy="240296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2768F98-0151-429F-99F1-8DD39CACA8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351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78"/>
    </mc:Choice>
    <mc:Fallback>
      <p:transition spd="slow" advTm="40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1EBDEDC-C565-4DE9-A7EB-2A6C84D8B12B}"/>
              </a:ext>
            </a:extLst>
          </p:cNvPr>
          <p:cNvSpPr/>
          <p:nvPr/>
        </p:nvSpPr>
        <p:spPr>
          <a:xfrm>
            <a:off x="3124200" y="411480"/>
            <a:ext cx="6217920" cy="5577840"/>
          </a:xfrm>
          <a:prstGeom prst="ellipse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20A641F-65CD-4717-8FCE-76CF2C659F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3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97"/>
    </mc:Choice>
    <mc:Fallback>
      <p:transition spd="slow" advTm="28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A54524-4D93-4B08-A46C-5A3E378E8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934" y="4310283"/>
            <a:ext cx="2408129" cy="1987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6AE086-AE7F-43BA-BE02-06F36F1313BB}"/>
              </a:ext>
            </a:extLst>
          </p:cNvPr>
          <p:cNvSpPr txBox="1"/>
          <p:nvPr/>
        </p:nvSpPr>
        <p:spPr>
          <a:xfrm>
            <a:off x="4541520" y="560249"/>
            <a:ext cx="3002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/>
              <a:t>helo</a:t>
            </a:r>
            <a:endParaRPr lang="en-GB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13EF1-927D-42F0-A16C-02B584A644BD}"/>
              </a:ext>
            </a:extLst>
          </p:cNvPr>
          <p:cNvSpPr txBox="1"/>
          <p:nvPr/>
        </p:nvSpPr>
        <p:spPr>
          <a:xfrm>
            <a:off x="4541520" y="2435266"/>
            <a:ext cx="3413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/>
              <a:t>Shw</a:t>
            </a:r>
            <a:r>
              <a:rPr lang="en-GB" sz="4400" dirty="0"/>
              <a:t>’ </a:t>
            </a:r>
            <a:r>
              <a:rPr lang="en-GB" sz="4400" dirty="0" err="1"/>
              <a:t>mae</a:t>
            </a:r>
            <a:r>
              <a:rPr lang="en-GB" sz="4400" dirty="0"/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C23D29-22F1-4838-9B6B-F7FF38B2CEBD}"/>
              </a:ext>
            </a:extLst>
          </p:cNvPr>
          <p:cNvSpPr txBox="1"/>
          <p:nvPr/>
        </p:nvSpPr>
        <p:spPr>
          <a:xfrm>
            <a:off x="7543800" y="5082360"/>
            <a:ext cx="387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 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D92CD931-43C1-4445-8E8D-4C7EB659DFD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308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85"/>
    </mc:Choice>
    <mc:Fallback>
      <p:transition spd="slow" advTm="17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34F07-BB11-4349-88D5-8F1B62A23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C1165-443B-4D40-B202-647C4D0F2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514" y="2181113"/>
            <a:ext cx="2804403" cy="2383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213B1E-8C4B-455A-B885-912D1FB35E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46" y="4655230"/>
            <a:ext cx="4117068" cy="1575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F1B52A-E520-4965-B909-004B613179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446" y="460827"/>
            <a:ext cx="7876016" cy="13647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6E1F6F-F568-406A-9C37-E98B96CFBA2F}"/>
              </a:ext>
            </a:extLst>
          </p:cNvPr>
          <p:cNvSpPr txBox="1"/>
          <p:nvPr/>
        </p:nvSpPr>
        <p:spPr>
          <a:xfrm>
            <a:off x="6618514" y="4920343"/>
            <a:ext cx="52977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Bore da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ADB4A90-63DF-4563-BE5B-3369374DD88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143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93"/>
    </mc:Choice>
    <mc:Fallback>
      <p:transition spd="slow" advTm="21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803F76-B38E-4763-AEF4-F76B41ABB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0" y="440313"/>
            <a:ext cx="6379255" cy="1482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4AAA0F-B65D-4A33-AD49-4912DDE89F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6" y="4934858"/>
            <a:ext cx="4276570" cy="1636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9AFAF4-1A3C-42F6-B668-47665DBF52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9162" y="2127391"/>
            <a:ext cx="3054361" cy="26032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E461E7-4FDB-41BD-8AEA-0A1BC92C07D9}"/>
              </a:ext>
            </a:extLst>
          </p:cNvPr>
          <p:cNvSpPr txBox="1"/>
          <p:nvPr/>
        </p:nvSpPr>
        <p:spPr>
          <a:xfrm>
            <a:off x="5936343" y="5138057"/>
            <a:ext cx="5450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/>
              <a:t>Prynhawn</a:t>
            </a:r>
            <a:r>
              <a:rPr lang="en-GB" sz="6000" dirty="0"/>
              <a:t> da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EF8226D-EBB6-4F6E-B70C-9674C1674AA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47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254"/>
    </mc:Choice>
    <mc:Fallback>
      <p:transition spd="slow" advTm="25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4AB3A6-9BEB-4DD2-B143-622A62C4F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8" y="562428"/>
            <a:ext cx="8169027" cy="1549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84E79-F637-466B-ADD1-FB8938107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8" y="4745717"/>
            <a:ext cx="4049621" cy="1549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9522E8-D6E9-4C08-A897-AC85B368E7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18"/>
          <a:stretch/>
        </p:blipFill>
        <p:spPr>
          <a:xfrm>
            <a:off x="6248954" y="2670256"/>
            <a:ext cx="2877561" cy="2279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6A5CCE-2C06-4F3D-9712-1EE85AADD221}"/>
              </a:ext>
            </a:extLst>
          </p:cNvPr>
          <p:cNvSpPr txBox="1"/>
          <p:nvPr/>
        </p:nvSpPr>
        <p:spPr>
          <a:xfrm>
            <a:off x="5297714" y="4949371"/>
            <a:ext cx="612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/>
              <a:t>Noswaith</a:t>
            </a:r>
            <a:r>
              <a:rPr lang="en-GB" sz="6000" dirty="0"/>
              <a:t> </a:t>
            </a:r>
            <a:r>
              <a:rPr lang="en-GB" sz="6000" dirty="0" err="1"/>
              <a:t>dda</a:t>
            </a:r>
            <a:r>
              <a:rPr lang="en-GB" sz="6000" dirty="0"/>
              <a:t>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BA475DF-3D76-43B2-A26A-51E64B61F43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76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17"/>
    </mc:Choice>
    <mc:Fallback>
      <p:transition spd="slow" advTm="30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6E56B3-F2D9-45B4-9C7C-96DAD4D0E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5" y="388256"/>
            <a:ext cx="8084130" cy="17094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57356A-BC63-4A98-A8D5-36D96A6A6D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3" y="4831128"/>
            <a:ext cx="4466546" cy="1709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18B509-8023-41F5-8C77-3B05677BA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8457" y="2419837"/>
            <a:ext cx="2969009" cy="23898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321AC2-6894-49CA-B0DC-4CA07E977DF5}"/>
              </a:ext>
            </a:extLst>
          </p:cNvPr>
          <p:cNvSpPr txBox="1"/>
          <p:nvPr/>
        </p:nvSpPr>
        <p:spPr>
          <a:xfrm>
            <a:off x="5791200" y="5131838"/>
            <a:ext cx="4601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Nos da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5DD63DD-74A2-4342-A750-743F47456F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61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34"/>
    </mc:Choice>
    <mc:Fallback>
      <p:transition spd="slow" advTm="23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8F9C48-1543-450C-B34D-E035893B71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9" y="4960259"/>
            <a:ext cx="4257015" cy="1629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AD15E7-B028-4C18-B213-FE858A512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628"/>
            <a:ext cx="11879788" cy="1629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AF43E7-3FBC-47D7-9AB1-C430E7ED06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4654170" y="2013856"/>
            <a:ext cx="3415120" cy="2830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227216-FCDB-45DD-85F8-6965A148E665}"/>
              </a:ext>
            </a:extLst>
          </p:cNvPr>
          <p:cNvSpPr txBox="1"/>
          <p:nvPr/>
        </p:nvSpPr>
        <p:spPr>
          <a:xfrm>
            <a:off x="5820229" y="5312229"/>
            <a:ext cx="5312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/>
              <a:t>Hwyl</a:t>
            </a:r>
            <a:r>
              <a:rPr lang="en-GB" sz="6000" dirty="0"/>
              <a:t> </a:t>
            </a:r>
            <a:r>
              <a:rPr lang="en-GB" sz="6000" dirty="0" err="1"/>
              <a:t>fawr</a:t>
            </a:r>
            <a:r>
              <a:rPr lang="en-GB" sz="6000" dirty="0"/>
              <a:t> 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222D0AD-8998-4B20-B5FC-CB1E66F7BC1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89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64"/>
    </mc:Choice>
    <mc:Fallback>
      <p:transition spd="slow" advTm="27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C628E-2180-48E3-8FCE-168ED0D3A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41" y="504370"/>
            <a:ext cx="2777444" cy="2167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212C62-D05B-4DAC-B5CC-7B1C46A769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" y="3429000"/>
            <a:ext cx="4636402" cy="1774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018176-D31C-409B-9D49-5DED57ABB2D2}"/>
              </a:ext>
            </a:extLst>
          </p:cNvPr>
          <p:cNvSpPr txBox="1"/>
          <p:nvPr/>
        </p:nvSpPr>
        <p:spPr>
          <a:xfrm>
            <a:off x="6096000" y="3662736"/>
            <a:ext cx="7422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err="1"/>
              <a:t>Sut</a:t>
            </a:r>
            <a:r>
              <a:rPr lang="en-GB" sz="6600" dirty="0"/>
              <a:t> </a:t>
            </a:r>
            <a:r>
              <a:rPr lang="en-GB" sz="6600" dirty="0" err="1"/>
              <a:t>wyt</a:t>
            </a:r>
            <a:r>
              <a:rPr lang="en-GB" sz="6600" dirty="0"/>
              <a:t> </a:t>
            </a:r>
            <a:r>
              <a:rPr lang="en-GB" sz="6600" dirty="0" err="1"/>
              <a:t>ti</a:t>
            </a:r>
            <a:r>
              <a:rPr lang="en-GB" sz="6600" dirty="0"/>
              <a:t>?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C833662-D742-4020-BA9D-E7AD1074DE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006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874"/>
    </mc:Choice>
    <mc:Fallback>
      <p:transition spd="slow" advTm="26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1D06C8-4F04-44EE-9BBA-69A541FBD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69" y="3849793"/>
            <a:ext cx="1828800" cy="2017986"/>
          </a:xfrm>
          <a:prstGeom prst="rect">
            <a:avLst/>
          </a:prstGeom>
          <a:ln w="63500">
            <a:solidFill>
              <a:srgbClr val="7030A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95D29D-9799-4A75-9965-E2AE74375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384" y="3663176"/>
            <a:ext cx="1956616" cy="1558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986A1A-F7A2-4FBE-BCE7-2CA7CBE29C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0925" y="3643722"/>
            <a:ext cx="1978592" cy="15989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42ACD9-C6FA-4BB2-8317-87D4350A6E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9493" y="5242699"/>
            <a:ext cx="1901455" cy="15587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F7C599-F4FA-4E1B-B5F0-B9F64A4800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8156" y="5242699"/>
            <a:ext cx="1927844" cy="1598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1A0E53-4540-469C-AED8-502DA95843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69" y="3664779"/>
            <a:ext cx="1899152" cy="1556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B6DB52-3E2B-4BBB-9F3E-7B695A3261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526" y="5221643"/>
            <a:ext cx="1978592" cy="16177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30C9B9-DA27-4E5C-B35A-4C2611C15C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7" y="337760"/>
            <a:ext cx="4246213" cy="16250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8FF34F-FF67-40C4-91B8-FCE738242198}"/>
              </a:ext>
            </a:extLst>
          </p:cNvPr>
          <p:cNvSpPr txBox="1"/>
          <p:nvPr/>
        </p:nvSpPr>
        <p:spPr>
          <a:xfrm>
            <a:off x="6118109" y="352270"/>
            <a:ext cx="3799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/>
              <a:t>Rydw</a:t>
            </a:r>
            <a:r>
              <a:rPr lang="en-GB" sz="4400" dirty="0"/>
              <a:t> </a:t>
            </a:r>
            <a:r>
              <a:rPr lang="en-GB" sz="4400" dirty="0" err="1"/>
              <a:t>i’n</a:t>
            </a:r>
            <a:r>
              <a:rPr lang="en-GB" sz="4400" dirty="0"/>
              <a:t>…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B6B84-2C2F-4177-AB18-7EFDEAC40D27}"/>
              </a:ext>
            </a:extLst>
          </p:cNvPr>
          <p:cNvSpPr txBox="1"/>
          <p:nvPr/>
        </p:nvSpPr>
        <p:spPr>
          <a:xfrm>
            <a:off x="6096000" y="1636357"/>
            <a:ext cx="5510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FE9F2EE-4336-4A21-92A4-566AF73CF91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7303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691"/>
    </mc:Choice>
    <mc:Fallback>
      <p:transition spd="slow" advTm="97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5.6|7.4|12|11.2|12.8|16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26</Words>
  <Application>Microsoft Office PowerPoint</Application>
  <PresentationFormat>Widescreen</PresentationFormat>
  <Paragraphs>15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Greetings- Cyfarchion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Greetings</dc:title>
  <dc:creator>C Owen (Ty Gwyn Special School)</dc:creator>
  <cp:lastModifiedBy>C Owen (Ty Gwyn Special School)</cp:lastModifiedBy>
  <cp:revision>12</cp:revision>
  <dcterms:created xsi:type="dcterms:W3CDTF">2021-02-16T10:10:29Z</dcterms:created>
  <dcterms:modified xsi:type="dcterms:W3CDTF">2021-03-04T12:37:25Z</dcterms:modified>
</cp:coreProperties>
</file>