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77" d="100"/>
          <a:sy n="77" d="100"/>
        </p:scale>
        <p:origin x="-300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BED9-0C63-4A89-A595-DC424A2B1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3E95A-4737-4D36-A59E-55A6441C0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1B31C-D1CB-4CFD-B39D-F1566320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56A0-C5AD-446A-8011-563B18DC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C213-F054-4C20-A305-D0D0F238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7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010F-25E9-49E4-8F16-A96D9C34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47104-2392-4788-9E18-505849C9F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2B2B-DCC4-459D-86BE-A1FC6B3A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A096A-D3E0-43BD-B1E1-7523319E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8A80-B178-4564-9D69-F2191E77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2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803A8-657F-4985-8578-E96F17B3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E5C9E-33E8-44A4-A504-CD86AC5E5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C30EE-C775-464A-89C2-AFE13BF6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53E10-191D-4363-AE05-9C7B30D6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ECB2-F2A5-4175-A44F-DC244F8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5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0518-D482-47BE-8EB5-BFE09387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A3AC-AE3D-4509-A1E8-B87ADAC1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CE4F-B5D4-448C-A67A-F3D110E9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96852-67D4-451D-8C7F-43510267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6D461-5D81-4EF3-A7DA-CCAE8BD1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2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5FA2-8911-4B2F-879F-8B014928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B463-AFCF-4E1B-A4B9-DB909765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1AEDC-ED29-47ED-B07D-7A344D81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97C3-8967-4788-A31B-10D62842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3E291-AB72-44C5-A2C5-D7CEA7E7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142C-466A-4B4D-8708-81C43261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DBA0-41EE-4F0C-925E-F0350214E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FAA49-7FB9-469C-A8B5-85FD9458F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D24D-1CFA-4628-876B-D2578109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3D0D-E5D1-4300-AA4B-6CFADE67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0C6EC-2B0B-4397-9F2F-94CAF2B5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3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19AD-BFAF-4E10-A4AD-E1CD1A28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0114-6899-481D-A8ED-303EFE31A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14E2E-3F79-49B7-8F73-68FFFA0F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DBCFB-4D5F-4926-8117-41E897AD4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7393E-16CA-4553-8555-84BFC93FF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EB6B4-9F6F-42BF-A0D1-F647747D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C2CB8-D2F2-46A4-8937-A6A5835B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9E50C-33FA-4224-851D-368B015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1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4DDF-C5E9-437C-845F-7FB49C8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4F74C-9852-449A-9F65-AE1F044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D04E9-5AA9-4E61-8ED5-6BB86DCB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4BA7-F31B-486B-BB02-7EABBC41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B3DE2-81FF-4C98-A740-895D162B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C9B18-174D-466B-B285-6E61CEC2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BEAF7-2F0B-419F-A9B7-FF2C5560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9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147C-6450-430C-9018-1DD23584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74F6-2A4F-46C3-8A72-DFF19C63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BADA4-FD79-4673-9583-70F6DCB2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A297-B03F-45E8-8843-07DD56BE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D237A-BF93-4920-9D45-82782AE0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A601B-3A6D-45CD-BF7F-30BA2D9B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0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B12E-D479-4953-AFC0-25BF84B1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0956-B6C5-4F5D-A89C-D4CCA1A7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B0283-AA85-4A3A-BD36-D6777E4D0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C498D-D512-48F9-B52E-8EBD30CE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4EBF-D008-40E4-8298-FC449D7C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C1573-6E19-46EF-81FF-E3D3DEDE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5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B79EF-FE34-49D7-A871-C585269E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4DBBC-35EF-4BCD-90C8-96AAA1AA7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BC1F-44B3-4D7E-B76C-73B3FEA77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45BB-E964-411C-83A4-53C5F307B90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6457-4078-4699-8A0D-FEC4CBD5F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41E3-5D46-453A-B0F0-8314748F7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3EEA-36D2-4240-BD3E-DF45248E8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2.png"/><Relationship Id="rId2" Type="http://schemas.microsoft.com/office/2007/relationships/media" Target="../media/media12.m4a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35D5-7499-4998-BC39-3237C09F9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-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LLiwiau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948B4-2AAB-4393-8430-74AE878B6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F5A678-19FE-4882-B74F-AC2BDE946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24"/>
    </mc:Choice>
    <mc:Fallback>
      <p:transition spd="slow" advTm="2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166D-1073-4923-B256-07667B52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96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llwyd</a:t>
            </a:r>
            <a:endParaRPr lang="en-GB" sz="96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A24C3-E920-49DD-B41F-AFF9F91530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973"/>
          <a:stretch/>
        </p:blipFill>
        <p:spPr>
          <a:xfrm>
            <a:off x="162838" y="587976"/>
            <a:ext cx="3414511" cy="2841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F81CA-6B29-4633-801C-6BF2AE149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08" b="1739"/>
          <a:stretch/>
        </p:blipFill>
        <p:spPr>
          <a:xfrm>
            <a:off x="8439880" y="488515"/>
            <a:ext cx="3472449" cy="28410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91C88E2-B7D9-4535-922B-851C51A75B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91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36"/>
    </mc:Choice>
    <mc:Fallback>
      <p:transition spd="slow" advTm="32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2F2B-7505-4ADF-A1E0-C8426251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83235-2395-4731-8333-A29DC0D9E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666"/>
          <a:stretch/>
        </p:blipFill>
        <p:spPr>
          <a:xfrm>
            <a:off x="838200" y="2361526"/>
            <a:ext cx="3066291" cy="2445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B7EF3-E09B-468E-97A8-5CE5F187C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63" r="-63"/>
          <a:stretch/>
        </p:blipFill>
        <p:spPr>
          <a:xfrm>
            <a:off x="8287510" y="2162773"/>
            <a:ext cx="3249222" cy="260964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E0A90DC-1AB2-4801-9059-292073565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5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67"/>
    </mc:Choice>
    <mc:Fallback>
      <p:transition spd="slow" advTm="15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32AB-2ABE-47E5-82A1-6C7DDB94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3"/>
            <a:ext cx="10515600" cy="5898515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Phrases to use…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/>
            </a:br>
            <a:r>
              <a:rPr lang="en-GB" dirty="0">
                <a:latin typeface="Comic Sans MS" panose="030F0702030302020204" pitchFamily="66" charset="0"/>
              </a:rPr>
              <a:t>Beth </a:t>
            </a:r>
            <a:r>
              <a:rPr lang="en-GB" dirty="0" err="1">
                <a:latin typeface="Comic Sans MS" panose="030F0702030302020204" pitchFamily="66" charset="0"/>
              </a:rPr>
              <a:t>ydy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hoff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lliw</a:t>
            </a:r>
            <a:r>
              <a:rPr lang="en-GB" dirty="0">
                <a:latin typeface="Comic Sans MS" panose="030F0702030302020204" pitchFamily="66" charset="0"/>
              </a:rPr>
              <a:t>? </a:t>
            </a:r>
            <a:br>
              <a:rPr lang="en-GB" dirty="0"/>
            </a:br>
            <a:br>
              <a:rPr lang="en-GB" dirty="0"/>
            </a:br>
            <a:r>
              <a:rPr lang="en-GB" dirty="0" err="1">
                <a:latin typeface="Comic Sans MS" panose="030F0702030302020204" pitchFamily="66" charset="0"/>
              </a:rPr>
              <a:t>Fy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hoff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lliw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ydy</a:t>
            </a:r>
            <a:r>
              <a:rPr lang="en-GB" dirty="0"/>
              <a:t>_____________</a:t>
            </a:r>
            <a:br>
              <a:rPr lang="en-GB" dirty="0"/>
            </a:br>
            <a:br>
              <a:rPr lang="en-GB" dirty="0"/>
            </a:br>
            <a:r>
              <a:rPr lang="en-GB" dirty="0" err="1">
                <a:latin typeface="Comic Sans MS" panose="030F0702030302020204" pitchFamily="66" charset="0"/>
              </a:rPr>
              <a:t>Dw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i’n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hoffi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/>
              <a:t>_______________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09585-96D0-4704-8992-909A53EAC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1" y="3607119"/>
            <a:ext cx="3068002" cy="3068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B7C81-3374-4454-BDA6-0A31C1930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538" y="5240"/>
            <a:ext cx="4477913" cy="2296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005AEF5-2B67-498B-8004-372254E03B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35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443"/>
    </mc:Choice>
    <mc:Fallback>
      <p:transition spd="slow" advTm="160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CABD30A-6BC7-438C-A30F-129D75EF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96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coch</a:t>
            </a:r>
            <a:endParaRPr lang="en-GB" sz="96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0627E-D46D-4EB9-BC74-44FBADCD7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79" r="495"/>
          <a:stretch/>
        </p:blipFill>
        <p:spPr>
          <a:xfrm>
            <a:off x="1104069" y="4253142"/>
            <a:ext cx="2518349" cy="2040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D7580-F144-43F7-A4E7-C7AC937E62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" r="51605"/>
          <a:stretch/>
        </p:blipFill>
        <p:spPr>
          <a:xfrm>
            <a:off x="8456847" y="618950"/>
            <a:ext cx="2518349" cy="204233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E6A7FF3-BEE1-4805-BB80-155B99B068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44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84"/>
    </mc:Choice>
    <mc:Fallback>
      <p:transition spd="slow" advTm="22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42C69BC-065D-43A5-A4B6-7014A310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oren</a:t>
            </a:r>
            <a:endParaRPr lang="en-GB" sz="72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F7ECC-C6ED-4CFF-81C5-6F9E7CA3E111}"/>
              </a:ext>
            </a:extLst>
          </p:cNvPr>
          <p:cNvPicPr/>
          <p:nvPr/>
        </p:nvPicPr>
        <p:blipFill rotWithShape="1">
          <a:blip r:embed="rId5"/>
          <a:srcRect l="33646" t="33732" r="40065" b="27942"/>
          <a:stretch/>
        </p:blipFill>
        <p:spPr bwMode="auto">
          <a:xfrm>
            <a:off x="636376" y="626028"/>
            <a:ext cx="2782956" cy="2445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731CD-BAB1-49E5-8283-4D0C3ED266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30"/>
          <a:stretch/>
        </p:blipFill>
        <p:spPr>
          <a:xfrm>
            <a:off x="8865975" y="3563582"/>
            <a:ext cx="2782957" cy="267980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2FB1C8-D264-4550-B2E4-85ACC1743B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31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46"/>
    </mc:Choice>
    <mc:Fallback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FDB3-B27D-4E8F-9524-197871EB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err="1">
                <a:latin typeface="Arial Rounded MT Bold" panose="020F0704030504030204" pitchFamily="34" charset="0"/>
              </a:rPr>
              <a:t>melyn</a:t>
            </a:r>
            <a:endParaRPr lang="en-GB" sz="72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9E6F4-C7C1-4B47-8D05-923C58957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52019"/>
          <a:stretch/>
        </p:blipFill>
        <p:spPr>
          <a:xfrm>
            <a:off x="716280" y="657338"/>
            <a:ext cx="2582544" cy="210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D3F33-5BFD-4D63-B592-1FCE39C1BC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02"/>
          <a:stretch/>
        </p:blipFill>
        <p:spPr>
          <a:xfrm>
            <a:off x="9224167" y="4189954"/>
            <a:ext cx="2580362" cy="218819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39E059-3748-42F3-AE33-9E1EA6482C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97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8"/>
    </mc:Choice>
    <mc:Fallback>
      <p:transition spd="slow" advTm="1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6B1B-4D7F-41D5-9CE3-32C03057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gwrydd</a:t>
            </a:r>
            <a:endParaRPr lang="en-GB" sz="66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7CDC4-8CFD-4565-BF11-20CF585F0F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996"/>
          <a:stretch/>
        </p:blipFill>
        <p:spPr>
          <a:xfrm>
            <a:off x="8392438" y="545836"/>
            <a:ext cx="3335102" cy="2722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3F655-8073-4210-B5D4-84CC13840E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40" t="2158" r="743"/>
          <a:stretch/>
        </p:blipFill>
        <p:spPr>
          <a:xfrm>
            <a:off x="670559" y="3532339"/>
            <a:ext cx="3575763" cy="289089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74BE4B0-6A21-486D-BF0C-EB5083EEAF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54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45"/>
    </mc:Choice>
    <mc:Fallback>
      <p:transition spd="slow" advTm="20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B43D-4E51-4ED7-87C4-9ECB0224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513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glas</a:t>
            </a:r>
            <a:endParaRPr lang="en-GB" sz="72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00FA5-4275-4C4F-B5AA-66F28BE784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" r="51785"/>
          <a:stretch/>
        </p:blipFill>
        <p:spPr>
          <a:xfrm>
            <a:off x="542534" y="1986773"/>
            <a:ext cx="3144296" cy="2564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BA2D2-4BA1-4C13-9E7D-3BAF4AAA4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31" t="2177"/>
          <a:stretch/>
        </p:blipFill>
        <p:spPr>
          <a:xfrm>
            <a:off x="8805796" y="1986773"/>
            <a:ext cx="2979338" cy="237994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94B9C27-AEB9-4503-A45F-544A5C05F3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74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39"/>
    </mc:Choice>
    <mc:Fallback>
      <p:transition spd="slow" advTm="17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A942-F00D-4325-90B2-D484E67A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5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porffor</a:t>
            </a:r>
            <a:endParaRPr lang="en-GB" sz="66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A5DE-8472-4BFA-B852-E7248F720B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518"/>
          <a:stretch/>
        </p:blipFill>
        <p:spPr>
          <a:xfrm>
            <a:off x="2433965" y="570505"/>
            <a:ext cx="2651604" cy="2172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47576-066D-4DD2-8FC8-25B6FFCBAA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1"/>
          <a:stretch/>
        </p:blipFill>
        <p:spPr>
          <a:xfrm>
            <a:off x="7177414" y="4151016"/>
            <a:ext cx="2592888" cy="213353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C3D68A4-366B-4146-BC29-B78A0F36D5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42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76"/>
    </mc:Choice>
    <mc:Fallback>
      <p:transition spd="slow" advTm="18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0B4B-994D-4876-934F-7E01D05D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pinc</a:t>
            </a:r>
            <a:endParaRPr lang="en-GB" sz="88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3D84C-2B7C-4480-AF03-E30910DE83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674"/>
          <a:stretch/>
        </p:blipFill>
        <p:spPr>
          <a:xfrm>
            <a:off x="367169" y="624244"/>
            <a:ext cx="3265023" cy="2657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ED716-C789-459C-A760-44999BE7FF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00"/>
          <a:stretch/>
        </p:blipFill>
        <p:spPr>
          <a:xfrm>
            <a:off x="9106422" y="4091781"/>
            <a:ext cx="2801248" cy="228599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C2AD6C3-A326-4EBA-B67F-008FC33489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6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15"/>
    </mc:Choice>
    <mc:Fallback>
      <p:transition spd="slow" advTm="27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9403-841B-44C2-9B1F-E47933F6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brown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0D029-0D66-4FC6-ACBC-5DC5493F9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014"/>
          <a:stretch/>
        </p:blipFill>
        <p:spPr>
          <a:xfrm>
            <a:off x="556187" y="2039571"/>
            <a:ext cx="2692230" cy="2202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1C351-0C67-4BA6-AD78-4C727DB91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91"/>
          <a:stretch/>
        </p:blipFill>
        <p:spPr>
          <a:xfrm>
            <a:off x="8943584" y="1916483"/>
            <a:ext cx="2873679" cy="232563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3B4F58-1AB0-40EA-BD59-275B574513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90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86"/>
    </mc:Choice>
    <mc:Fallback>
      <p:transition spd="slow" advTm="2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|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8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1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9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2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3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9.8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Widescreen</PresentationFormat>
  <Paragraphs>12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Comic Sans MS</vt:lpstr>
      <vt:lpstr>Office Theme</vt:lpstr>
      <vt:lpstr>Colours - LLiwiau</vt:lpstr>
      <vt:lpstr>coch</vt:lpstr>
      <vt:lpstr>oren</vt:lpstr>
      <vt:lpstr>melyn</vt:lpstr>
      <vt:lpstr>gwrydd</vt:lpstr>
      <vt:lpstr>glas</vt:lpstr>
      <vt:lpstr>porffor</vt:lpstr>
      <vt:lpstr>pinc</vt:lpstr>
      <vt:lpstr>brown</vt:lpstr>
      <vt:lpstr>llwyd</vt:lpstr>
      <vt:lpstr>du</vt:lpstr>
      <vt:lpstr>Phrases to use…  Beth ydy dy hoff lliw?   Fy hoff lliw ydy_____________  Dw i’n hoffi _______________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- LLiwiau</dc:title>
  <dc:creator>C Owen (Ty Gwyn Special School)</dc:creator>
  <cp:lastModifiedBy>C Owen (Ty Gwyn Special School)</cp:lastModifiedBy>
  <cp:revision>9</cp:revision>
  <dcterms:created xsi:type="dcterms:W3CDTF">2021-02-16T09:53:41Z</dcterms:created>
  <dcterms:modified xsi:type="dcterms:W3CDTF">2021-03-04T11:56:16Z</dcterms:modified>
</cp:coreProperties>
</file>