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notesMasterIdLst>
    <p:notesMasterId r:id="rId11"/>
  </p:notesMasterIdLst>
  <p:sldIdLst>
    <p:sldId id="257" r:id="rId2"/>
    <p:sldId id="263" r:id="rId3"/>
    <p:sldId id="262" r:id="rId4"/>
    <p:sldId id="256" r:id="rId5"/>
    <p:sldId id="261" r:id="rId6"/>
    <p:sldId id="259" r:id="rId7"/>
    <p:sldId id="260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388CF-28A6-404B-8D70-CA81DBA8D3F2}" v="5" dt="2021-01-24T16:48:48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6D650-FE7F-46EE-9D1B-4CA3F4FE8380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16310-0750-457E-ACE9-6F2E24B7D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4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16310-0750-457E-ACE9-6F2E24B7D1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16310-0750-457E-ACE9-6F2E24B7D1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5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16310-0750-457E-ACE9-6F2E24B7D1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5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4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28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5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60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0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37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7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2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5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1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2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1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8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5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032288-3840-40EB-8E3C-7D96BE924166}"/>
              </a:ext>
            </a:extLst>
          </p:cNvPr>
          <p:cNvGrpSpPr/>
          <p:nvPr/>
        </p:nvGrpSpPr>
        <p:grpSpPr>
          <a:xfrm>
            <a:off x="374589" y="215007"/>
            <a:ext cx="2133719" cy="2189527"/>
            <a:chOff x="827088" y="260350"/>
            <a:chExt cx="2568575" cy="2628900"/>
          </a:xfrm>
        </p:grpSpPr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EA55ED16-9AB7-4008-AA03-FB410E924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7088" y="260350"/>
              <a:ext cx="2568575" cy="2628900"/>
            </a:xfrm>
            <a:prstGeom prst="rect">
              <a:avLst/>
            </a:prstGeom>
            <a:noFill/>
          </p:spPr>
        </p:pic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5389F057-AB9B-4BAF-88A1-9FA8CEA0A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28825" y="1317156"/>
              <a:ext cx="1276350" cy="1485900"/>
            </a:xfrm>
            <a:prstGeom prst="rect">
              <a:avLst/>
            </a:prstGeom>
            <a:noFill/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D6EA5780-1802-4659-A9BE-FF849C695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448" y="4318923"/>
            <a:ext cx="7767637" cy="1646237"/>
          </a:xfrm>
        </p:spPr>
        <p:txBody>
          <a:bodyPr/>
          <a:lstStyle/>
          <a:p>
            <a:pPr algn="ctr"/>
            <a:r>
              <a:rPr lang="en-GB" dirty="0"/>
              <a:t>An Autumn Mindfulness Walk</a:t>
            </a:r>
          </a:p>
        </p:txBody>
      </p:sp>
    </p:spTree>
    <p:extLst>
      <p:ext uri="{BB962C8B-B14F-4D97-AF65-F5344CB8AC3E}">
        <p14:creationId xmlns:p14="http://schemas.microsoft.com/office/powerpoint/2010/main" val="363779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Isosceles Triangle 15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B3C14-29D7-444A-AE49-3E0E8A6E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to do with this activity</a:t>
            </a:r>
          </a:p>
        </p:txBody>
      </p:sp>
      <p:pic>
        <p:nvPicPr>
          <p:cNvPr id="3074" name="Picture 2" descr="54 Profound Quotes On The Healing Power Of Nature">
            <a:extLst>
              <a:ext uri="{FF2B5EF4-FFF2-40B4-BE49-F238E27FC236}">
                <a16:creationId xmlns:a16="http://schemas.microsoft.com/office/drawing/2014/main" id="{21B0DA9F-69EA-4A07-B6C9-2B9B1D2A3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406" y="1246094"/>
            <a:ext cx="5678718" cy="41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2EC3-19BC-4BDA-A47D-3C8E3DA4E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 fontScale="92500" lnSpcReduction="1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Listen to the step by step instructions on each slide. They take you through a journey of experiencing the outdoors in Autumn.</a:t>
            </a:r>
          </a:p>
          <a:p>
            <a:r>
              <a:rPr lang="en-GB" dirty="0">
                <a:solidFill>
                  <a:srgbClr val="FFFFFF"/>
                </a:solidFill>
              </a:rPr>
              <a:t>Then go out into a garden, park or outdoor space and experience it first hand. </a:t>
            </a:r>
          </a:p>
          <a:p>
            <a:r>
              <a:rPr lang="en-GB" dirty="0">
                <a:solidFill>
                  <a:srgbClr val="FFFFFF"/>
                </a:solidFill>
              </a:rPr>
              <a:t>Enjoy your time in the outdoors and remember the positive effects nature can have on our mental well-being.</a:t>
            </a:r>
          </a:p>
          <a:p>
            <a:r>
              <a:rPr lang="en-GB" dirty="0">
                <a:solidFill>
                  <a:srgbClr val="FFFFFF"/>
                </a:solidFill>
              </a:rPr>
              <a:t>The checklist can be found on the website and printed off.</a:t>
            </a:r>
          </a:p>
          <a:p>
            <a:endParaRPr lang="en-GB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2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0D164731-2DE9-4287-8E66-69D4EC7DE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4160" r="1" b="18395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28FFBC-E183-4B27-B9AB-3DDF6A83E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4121" y="0"/>
            <a:ext cx="1261742" cy="1367406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1650054-9448-490E-918E-E336065D8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42" y="683703"/>
            <a:ext cx="1824292" cy="2071977"/>
          </a:xfrm>
          <a:prstGeom prst="rect">
            <a:avLst/>
          </a:prstGeom>
        </p:spPr>
      </p:pic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38632A0-D5AA-4D25-B598-08EC6FB119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442" y="4013200"/>
            <a:ext cx="1855745" cy="212576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8B5205-8641-4DD3-A55C-05CFDD6E97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44"/>
    </mc:Choice>
    <mc:Fallback>
      <p:transition spd="slow" advTm="9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A4A05DBD-2CF7-47AA-9FC5-D396EA364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" b="1728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28FFBC-E183-4B27-B9AB-3DDF6A83E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4121" y="0"/>
            <a:ext cx="1261742" cy="136740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78A7B7B-4914-48E6-89FF-2CD8A2444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80" y="683703"/>
            <a:ext cx="1458290" cy="164686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D8896AF1-CF2F-471E-B897-1011602E4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9302" y="4477319"/>
            <a:ext cx="1466427" cy="1672315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3C32E2-640E-4543-83BB-6F5E6BC05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38527" y="3814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4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30"/>
    </mc:Choice>
    <mc:Fallback>
      <p:transition spd="slow" advTm="1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A group of trees with yellow leaves&#10;&#10;Description automatically generated with low confidence">
            <a:extLst>
              <a:ext uri="{FF2B5EF4-FFF2-40B4-BE49-F238E27FC236}">
                <a16:creationId xmlns:a16="http://schemas.microsoft.com/office/drawing/2014/main" id="{2989EAF4-4C9E-4B72-895D-BE45A910CC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b="15287"/>
          <a:stretch/>
        </p:blipFill>
        <p:spPr>
          <a:xfrm>
            <a:off x="20" y="-1"/>
            <a:ext cx="12188804" cy="6866465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39175216-C222-426C-8645-F470675535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533" b="11084"/>
          <a:stretch/>
        </p:blipFill>
        <p:spPr>
          <a:xfrm>
            <a:off x="210781" y="4319930"/>
            <a:ext cx="2841165" cy="2327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28FFBC-E183-4B27-B9AB-3DDF6A83E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4121" y="0"/>
            <a:ext cx="1261742" cy="1367406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1029CB-78EB-4864-A433-6C375D63D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55570" y="1740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07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7750"/>
    </mc:Choice>
    <mc:Fallback>
      <p:transition spd="slow" advTm="17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42FD5C-62E8-47C2-9BB6-7ADF2640D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51" y="746760"/>
            <a:ext cx="4035842" cy="4602479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-up of some trees&#10;&#10;Description automatically generated with low confidence">
            <a:extLst>
              <a:ext uri="{FF2B5EF4-FFF2-40B4-BE49-F238E27FC236}">
                <a16:creationId xmlns:a16="http://schemas.microsoft.com/office/drawing/2014/main" id="{7C955D57-0C65-4DF9-9852-B95E219A7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51" y="714609"/>
            <a:ext cx="4252677" cy="2381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28FFBC-E183-4B27-B9AB-3DDF6A83E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4121" y="0"/>
            <a:ext cx="1261742" cy="1367406"/>
          </a:xfrm>
          <a:prstGeom prst="rect">
            <a:avLst/>
          </a:prstGeom>
        </p:spPr>
      </p:pic>
      <p:pic>
        <p:nvPicPr>
          <p:cNvPr id="2052" name="Picture 4" descr="Autumn Leaf Uses And Disposal: How To Get Rid Of Fallen Leaves In Autumn">
            <a:extLst>
              <a:ext uri="{FF2B5EF4-FFF2-40B4-BE49-F238E27FC236}">
                <a16:creationId xmlns:a16="http://schemas.microsoft.com/office/drawing/2014/main" id="{30740CD1-84D4-4BB2-B091-68075E81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304" y="3334193"/>
            <a:ext cx="4252675" cy="28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D56478-4C31-41E5-9223-16F97AABD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0273" y="3614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8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14"/>
    </mc:Choice>
    <mc:Fallback>
      <p:transition spd="slow" advTm="12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6" name="Picture 2" descr="Autumn Pond Background - High-quality Free Backgrounds">
            <a:extLst>
              <a:ext uri="{FF2B5EF4-FFF2-40B4-BE49-F238E27FC236}">
                <a16:creationId xmlns:a16="http://schemas.microsoft.com/office/drawing/2014/main" id="{E26D3903-1C81-460D-BA30-3BE768660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 b="13262"/>
          <a:stretch/>
        </p:blipFill>
        <p:spPr bwMode="auto">
          <a:xfrm>
            <a:off x="3196" y="-8465"/>
            <a:ext cx="12188804" cy="686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8EDE18-7F23-407A-A425-B1AA534C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9160"/>
            <a:ext cx="6192949" cy="32850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8FFBC-E183-4B27-B9AB-3DDF6A83E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4121" y="0"/>
            <a:ext cx="1261742" cy="136740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8D3EB36-05E2-4CB7-9222-C537A1999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281" y="4397513"/>
            <a:ext cx="1913082" cy="214265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81959F-B377-4894-9697-13A08703A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7334" y="31199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0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5149"/>
    </mc:Choice>
    <mc:Fallback>
      <p:transition spd="slow" advTm="1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9BFA-0869-41AD-B040-407F6E6F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ath with a fence and trees on either side of it&#10;&#10;Description automatically generated with low confidence">
            <a:extLst>
              <a:ext uri="{FF2B5EF4-FFF2-40B4-BE49-F238E27FC236}">
                <a16:creationId xmlns:a16="http://schemas.microsoft.com/office/drawing/2014/main" id="{0B03DF97-77BF-47C6-BCED-48AF5E82A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30D585F-FC4B-4D68-BE14-52E5D2F74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39" y="140677"/>
            <a:ext cx="2518130" cy="2835601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FF25C0-5350-4FBD-8066-F758A30BC7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8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32"/>
    </mc:Choice>
    <mc:Fallback>
      <p:transition spd="slow" advTm="25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field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CBFF42D3-F95A-4022-A556-0AF4E35EE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8944" y="0"/>
            <a:ext cx="12311588" cy="7673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28FFBC-E183-4B27-B9AB-3DDF6A83E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4121" y="0"/>
            <a:ext cx="1261742" cy="1367406"/>
          </a:xfrm>
          <a:prstGeom prst="rect">
            <a:avLst/>
          </a:prstGeom>
        </p:spPr>
      </p:pic>
      <p:pic>
        <p:nvPicPr>
          <p:cNvPr id="67" name="Picture 66" descr="A picture containing text&#10;&#10;Description automatically generated">
            <a:extLst>
              <a:ext uri="{FF2B5EF4-FFF2-40B4-BE49-F238E27FC236}">
                <a16:creationId xmlns:a16="http://schemas.microsoft.com/office/drawing/2014/main" id="{24D14806-6E52-4525-B958-5DD7231D0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75" y="97549"/>
            <a:ext cx="1824292" cy="2071977"/>
          </a:xfrm>
          <a:prstGeom prst="rect">
            <a:avLst/>
          </a:prstGeom>
        </p:spPr>
      </p:pic>
      <p:pic>
        <p:nvPicPr>
          <p:cNvPr id="69" name="Picture 6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507F2B-D401-4A6A-81B1-A9E854093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8793" y="97549"/>
            <a:ext cx="1808794" cy="2071977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30D68731-2257-4245-B13F-88F7E47410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134" y="5048819"/>
            <a:ext cx="1771812" cy="1909782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FAA738-CDB4-4576-81B4-DDF420902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2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96"/>
    </mc:Choice>
    <mc:Fallback>
      <p:transition spd="slow" advTm="14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600</TotalTime>
  <Words>85</Words>
  <Application>Microsoft Office PowerPoint</Application>
  <PresentationFormat>Widescreen</PresentationFormat>
  <Paragraphs>9</Paragraphs>
  <Slides>9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An Autumn Mindfulness Walk</vt:lpstr>
      <vt:lpstr>What to do with this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Jenkins</dc:creator>
  <cp:lastModifiedBy>Tessa Combstock</cp:lastModifiedBy>
  <cp:revision>7</cp:revision>
  <dcterms:created xsi:type="dcterms:W3CDTF">2021-01-13T11:22:08Z</dcterms:created>
  <dcterms:modified xsi:type="dcterms:W3CDTF">2021-10-03T13:31:30Z</dcterms:modified>
</cp:coreProperties>
</file>