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3300"/>
    <a:srgbClr val="FF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 snapToGrid="0">
      <p:cViewPr>
        <p:scale>
          <a:sx n="77" d="100"/>
          <a:sy n="77" d="100"/>
        </p:scale>
        <p:origin x="-300" y="-12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9ABED9-0C63-4A89-A595-DC424A2B15A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5F3E95A-4737-4D36-A59E-55A6441C06C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381B31C-D1CB-4CFD-B39D-F1566320C4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0145BB-E964-411C-83A4-53C5F307B90A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78B56A0-C5AD-446A-8011-563B18DC45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D6FC213-F054-4C20-A305-D0D0F23894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3D3EEA-36D2-4240-BD3E-DF45248E83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51786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BA0518-D482-47BE-8EB5-BFE09387CF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727A3AC-AE3D-4509-A1E8-B87ADAC1F1F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402CE4F-B5D4-448C-A67A-F3D110E955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0145BB-E964-411C-83A4-53C5F307B90A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5396852-67D4-451D-8C7F-4351026753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DA6D461-5D81-4EF3-A7DA-CCAE8BD182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3D3EEA-36D2-4240-BD3E-DF45248E83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89286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E55FA2-8911-4B2F-879F-8B01492807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D97B463-AFCF-4E1B-A4B9-DB909765ED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211AEDC-ED29-47ED-B07D-7A344D81C6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0145BB-E964-411C-83A4-53C5F307B90A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52D97C3-8967-4788-A31B-10D628426B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EC3E291-AB72-44C5-A2C5-D7CEA7E709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3D3EEA-36D2-4240-BD3E-DF45248E83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83197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32142C-466A-4B4D-8708-81C43261C5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430DBA0-41EE-4F0C-925E-F0350214E03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E7FAA49-7FB9-469C-A8B5-85FD9458F85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9A5D24D-1CFA-4628-876B-D2578109C4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0145BB-E964-411C-83A4-53C5F307B90A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6263D0D-E5D1-4300-AA4B-6CFADE67AB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690C6EC-2B0B-4397-9F2F-94CAF2B512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3D3EEA-36D2-4240-BD3E-DF45248E83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43328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B519AD-BFAF-4E10-A4AD-E1CD1A28E1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DAF0114-6899-481D-A8ED-303EFE31AD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2214E2E-3F79-49B7-8F73-68FFFA0F832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A8DBCFB-4D5F-4926-8117-41E897AD447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4E7393E-16CA-4553-8555-84BFC93FFE1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EDEB6B4-9F6F-42BF-A0D1-F647747D31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0145BB-E964-411C-83A4-53C5F307B90A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CBC2CB8-D2F2-46A4-8937-A6A5835BFC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9C9E50C-33FA-4224-851D-368B015742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3D3EEA-36D2-4240-BD3E-DF45248E83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21113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D24DDF-C5E9-437C-845F-7FB49C8B52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1F4F74C-9852-449A-9F65-AE1F044071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0145BB-E964-411C-83A4-53C5F307B90A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4AD04E9-5AA9-4E61-8ED5-6BB86DCB9E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8474BA7-F31B-486B-BB02-7EABBC41F7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3D3EEA-36D2-4240-BD3E-DF45248E83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20118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3CB3DE2-81FF-4C98-A740-895D162BDB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0145BB-E964-411C-83A4-53C5F307B90A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F7C9B18-174D-466B-B285-6E61CEC20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CDBEAF7-2F0B-419F-A9B7-FF2C556016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3D3EEA-36D2-4240-BD3E-DF45248E83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42914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26147C-6450-430C-9018-1DD235846B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7D74F6-2A4F-46C3-8A72-DFF19C639B1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26BADA4-FD79-4673-9583-70F6DCB2B9B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670A297-B03F-45E8-8843-07DD56BED6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0145BB-E964-411C-83A4-53C5F307B90A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E0D237A-BF93-4920-9D45-82782AE098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96A601B-3A6D-45CD-BF7F-30BA2D9B97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3D3EEA-36D2-4240-BD3E-DF45248E83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69007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91B12E-D479-4953-AFC0-25BF84B13E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DD70956-B6C5-4F5D-A89C-D4CCA1A7A19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0283-AA85-4A3A-BD36-D6777E4D007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62C498D-D512-48F9-B52E-8EBD30CEAF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0145BB-E964-411C-83A4-53C5F307B90A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E1F4EBF-D008-40E4-8298-FC449D7C70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47C1573-6E19-46EF-81FF-E3D3DEDE0A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3D3EEA-36D2-4240-BD3E-DF45248E83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87503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CB010F-25E9-49E4-8F16-A96D9C3440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2947104-2392-4788-9E18-505849C9FD3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9C22B2B-DCC4-459D-86BE-A1FC6B3A33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0145BB-E964-411C-83A4-53C5F307B90A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3FA096A-D3E0-43BD-B1E1-7523319E3F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5E48A80-B178-4564-9D69-F2191E77AB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3D3EEA-36D2-4240-BD3E-DF45248E83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55241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E4803A8-657F-4985-8578-E96F17B3A02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05E5C9E-33E8-44A4-A504-CD86AC5E5A5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96C30EE-C775-464A-89C2-AFE13BF6DF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0145BB-E964-411C-83A4-53C5F307B90A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7453E10-191D-4363-AE05-9C7B30D670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71ECB2-F2A5-4175-A44F-DC244F83E9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3D3EEA-36D2-4240-BD3E-DF45248E83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25534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16B79EF-FE34-49D7-A871-C585269E65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474DBBC-35EF-4BCD-90C8-96AAA1AA719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A2CBC1F-44B3-4D7E-B76C-73B3FEA779A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0145BB-E964-411C-83A4-53C5F307B90A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3526457-4078-4699-8A0D-FEC4CBD5FD8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D0441E3-5D46-453A-B0F0-8314748F7CD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3D3EEA-36D2-4240-BD3E-DF45248E83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5096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m4a"/><Relationship Id="rId7" Type="http://schemas.openxmlformats.org/officeDocument/2006/relationships/image" Target="../media/image2.png"/><Relationship Id="rId2" Type="http://schemas.microsoft.com/office/2007/relationships/media" Target="../media/media2.m4a"/><Relationship Id="rId1" Type="http://schemas.openxmlformats.org/officeDocument/2006/relationships/tags" Target="../tags/tag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media3.m4a"/><Relationship Id="rId7" Type="http://schemas.openxmlformats.org/officeDocument/2006/relationships/image" Target="../media/image2.png"/><Relationship Id="rId2" Type="http://schemas.microsoft.com/office/2007/relationships/media" Target="../media/media3.m4a"/><Relationship Id="rId1" Type="http://schemas.openxmlformats.org/officeDocument/2006/relationships/tags" Target="../tags/tag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media4.m4a"/><Relationship Id="rId7" Type="http://schemas.openxmlformats.org/officeDocument/2006/relationships/image" Target="../media/image2.png"/><Relationship Id="rId2" Type="http://schemas.microsoft.com/office/2007/relationships/media" Target="../media/media4.m4a"/><Relationship Id="rId1" Type="http://schemas.openxmlformats.org/officeDocument/2006/relationships/tags" Target="../tags/tag3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media5.m4a"/><Relationship Id="rId2" Type="http://schemas.microsoft.com/office/2007/relationships/media" Target="../media/media5.m4a"/><Relationship Id="rId1" Type="http://schemas.openxmlformats.org/officeDocument/2006/relationships/tags" Target="../tags/tag4.xml"/><Relationship Id="rId6" Type="http://schemas.openxmlformats.org/officeDocument/2006/relationships/image" Target="../media/image2.png"/><Relationship Id="rId5" Type="http://schemas.openxmlformats.org/officeDocument/2006/relationships/image" Target="../media/image9.png"/><Relationship Id="rId4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media6.m4a"/><Relationship Id="rId2" Type="http://schemas.microsoft.com/office/2007/relationships/media" Target="../media/media6.m4a"/><Relationship Id="rId1" Type="http://schemas.openxmlformats.org/officeDocument/2006/relationships/tags" Target="../tags/tag5.xml"/><Relationship Id="rId6" Type="http://schemas.openxmlformats.org/officeDocument/2006/relationships/image" Target="../media/image2.png"/><Relationship Id="rId5" Type="http://schemas.openxmlformats.org/officeDocument/2006/relationships/image" Target="../media/image10.png"/><Relationship Id="rId4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media7.m4a"/><Relationship Id="rId2" Type="http://schemas.microsoft.com/office/2007/relationships/media" Target="../media/media7.m4a"/><Relationship Id="rId1" Type="http://schemas.openxmlformats.org/officeDocument/2006/relationships/tags" Target="../tags/tag6.xml"/><Relationship Id="rId6" Type="http://schemas.openxmlformats.org/officeDocument/2006/relationships/image" Target="../media/image2.png"/><Relationship Id="rId5" Type="http://schemas.openxmlformats.org/officeDocument/2006/relationships/image" Target="../media/image11.png"/><Relationship Id="rId4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media8.m4a"/><Relationship Id="rId2" Type="http://schemas.microsoft.com/office/2007/relationships/media" Target="../media/media8.m4a"/><Relationship Id="rId1" Type="http://schemas.openxmlformats.org/officeDocument/2006/relationships/tags" Target="../tags/tag7.xml"/><Relationship Id="rId6" Type="http://schemas.openxmlformats.org/officeDocument/2006/relationships/image" Target="../media/image2.png"/><Relationship Id="rId5" Type="http://schemas.openxmlformats.org/officeDocument/2006/relationships/image" Target="../media/image12.png"/><Relationship Id="rId4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media9.m4a"/><Relationship Id="rId2" Type="http://schemas.microsoft.com/office/2007/relationships/media" Target="../media/media9.m4a"/><Relationship Id="rId1" Type="http://schemas.openxmlformats.org/officeDocument/2006/relationships/tags" Target="../tags/tag8.xml"/><Relationship Id="rId6" Type="http://schemas.openxmlformats.org/officeDocument/2006/relationships/image" Target="../media/image2.png"/><Relationship Id="rId5" Type="http://schemas.openxmlformats.org/officeDocument/2006/relationships/image" Target="../media/image13.png"/><Relationship Id="rId4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media10.m4a"/><Relationship Id="rId2" Type="http://schemas.microsoft.com/office/2007/relationships/media" Target="../media/media10.m4a"/><Relationship Id="rId1" Type="http://schemas.openxmlformats.org/officeDocument/2006/relationships/tags" Target="../tags/tag9.xml"/><Relationship Id="rId6" Type="http://schemas.openxmlformats.org/officeDocument/2006/relationships/image" Target="../media/image2.png"/><Relationship Id="rId5" Type="http://schemas.openxmlformats.org/officeDocument/2006/relationships/image" Target="../media/image14.png"/><Relationship Id="rId4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5" Type="http://schemas.openxmlformats.org/officeDocument/2006/relationships/image" Target="../media/image2.png"/><Relationship Id="rId4" Type="http://schemas.openxmlformats.org/officeDocument/2006/relationships/image" Target="../media/image1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media12.m4a"/><Relationship Id="rId7" Type="http://schemas.openxmlformats.org/officeDocument/2006/relationships/image" Target="../media/image2.png"/><Relationship Id="rId2" Type="http://schemas.microsoft.com/office/2007/relationships/media" Target="../media/media12.m4a"/><Relationship Id="rId1" Type="http://schemas.openxmlformats.org/officeDocument/2006/relationships/tags" Target="../tags/tag10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A435D5-7499-4998-BC39-3237C09F9B5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Colours - </a:t>
            </a:r>
            <a:r>
              <a:rPr lang="en-GB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LLiwiau</a:t>
            </a:r>
            <a:endParaRPr lang="en-GB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9F948B4-2AAB-4393-8430-74AE878B639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E1F5A678-19FE-4882-B74F-AC2BDE94699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14794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1924"/>
    </mc:Choice>
    <mc:Fallback>
      <p:transition spd="slow" advTm="2192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" name="Title 1">
            <a:extLst>
              <a:ext uri="{FF2B5EF4-FFF2-40B4-BE49-F238E27FC236}">
                <a16:creationId xmlns:a16="http://schemas.microsoft.com/office/drawing/2014/main" id="{7CABD30A-6BC7-438C-A30F-129D75EF30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766218"/>
            <a:ext cx="10515600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en-GB" sz="9600" b="1" dirty="0" err="1">
                <a:latin typeface="Arial Rounded MT Bold" panose="020F0704030504030204" pitchFamily="34" charset="0"/>
                <a:cs typeface="Arial" panose="020B0604020202020204" pitchFamily="34" charset="0"/>
              </a:rPr>
              <a:t>coch</a:t>
            </a:r>
            <a:endParaRPr lang="en-GB" sz="9600" b="1" dirty="0">
              <a:latin typeface="Arial Rounded MT Bold" panose="020F070403050403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7E0627E-D46D-4EB9-BC74-44FBADCD75B3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51879" r="495"/>
          <a:stretch/>
        </p:blipFill>
        <p:spPr>
          <a:xfrm>
            <a:off x="1104069" y="4253142"/>
            <a:ext cx="2518349" cy="204088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19D7580-F144-43F7-A4E7-C7AC937E62DE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805" r="51605"/>
          <a:stretch/>
        </p:blipFill>
        <p:spPr>
          <a:xfrm>
            <a:off x="8456847" y="618950"/>
            <a:ext cx="2518349" cy="2042337"/>
          </a:xfrm>
          <a:prstGeom prst="rect">
            <a:avLst/>
          </a:prstGeom>
        </p:spPr>
      </p:pic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5E6A7FF3-BEE1-4805-BB80-155B99B06828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1614408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2384"/>
    </mc:Choice>
    <mc:Fallback>
      <p:transition spd="slow" advTm="2238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" name="Title 1">
            <a:extLst>
              <a:ext uri="{FF2B5EF4-FFF2-40B4-BE49-F238E27FC236}">
                <a16:creationId xmlns:a16="http://schemas.microsoft.com/office/drawing/2014/main" id="{F42C69BC-065D-43A5-A4B6-7014A31052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574925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GB" sz="7200" b="1" dirty="0" err="1">
                <a:latin typeface="Arial Rounded MT Bold" panose="020F0704030504030204" pitchFamily="34" charset="0"/>
                <a:cs typeface="Arial" panose="020B0604020202020204" pitchFamily="34" charset="0"/>
              </a:rPr>
              <a:t>oren</a:t>
            </a:r>
            <a:endParaRPr lang="en-GB" sz="7200" b="1" dirty="0">
              <a:latin typeface="Arial Rounded MT Bold" panose="020F070403050403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2EF7ECC-C6ED-4CFF-81C5-6F9E7CA3E111}"/>
              </a:ext>
            </a:extLst>
          </p:cNvPr>
          <p:cNvPicPr/>
          <p:nvPr/>
        </p:nvPicPr>
        <p:blipFill rotWithShape="1">
          <a:blip r:embed="rId5"/>
          <a:srcRect l="33646" t="33732" r="40065" b="27942"/>
          <a:stretch/>
        </p:blipFill>
        <p:spPr bwMode="auto">
          <a:xfrm>
            <a:off x="636376" y="626028"/>
            <a:ext cx="2782956" cy="2445027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20731CD-BAB1-49E5-8283-4D0C3ED266CD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51930"/>
          <a:stretch/>
        </p:blipFill>
        <p:spPr>
          <a:xfrm>
            <a:off x="8865975" y="3563582"/>
            <a:ext cx="2782957" cy="2679806"/>
          </a:xfrm>
          <a:prstGeom prst="rect">
            <a:avLst/>
          </a:prstGeom>
        </p:spPr>
      </p:pic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EE2FB1C8-D264-4550-B2E4-85ACC1743B27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6943138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1546"/>
    </mc:Choice>
    <mc:Fallback>
      <p:transition spd="slow" advTm="2154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07FDB3-B27D-4E8F-9524-197871EB2D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0120" y="2766218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GB" sz="7200" b="1" dirty="0" err="1">
                <a:latin typeface="Arial Rounded MT Bold" panose="020F0704030504030204" pitchFamily="34" charset="0"/>
              </a:rPr>
              <a:t>melyn</a:t>
            </a:r>
            <a:endParaRPr lang="en-GB" sz="7200" b="1" dirty="0">
              <a:latin typeface="Arial Rounded MT Bold" panose="020F070403050403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529E6F4-C7C1-4B47-8D05-923C58957AB5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-1" r="52019"/>
          <a:stretch/>
        </p:blipFill>
        <p:spPr>
          <a:xfrm>
            <a:off x="716280" y="657338"/>
            <a:ext cx="2582544" cy="210888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38D3F33-5BFD-4D63-B592-1FCE39C1BC1B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52002"/>
          <a:stretch/>
        </p:blipFill>
        <p:spPr>
          <a:xfrm>
            <a:off x="9224167" y="4189954"/>
            <a:ext cx="2580362" cy="2188191"/>
          </a:xfrm>
          <a:prstGeom prst="rect">
            <a:avLst/>
          </a:prstGeom>
        </p:spPr>
      </p:pic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EE39E059-3748-42F3-AE33-9E1EA6482C7C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8149725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458"/>
    </mc:Choice>
    <mc:Fallback>
      <p:transition spd="slow" advTm="1545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DC6B1B-4D7F-41D5-9CE3-32C03057FD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05840" y="2766218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GB" sz="6600" b="1" dirty="0" err="1">
                <a:solidFill>
                  <a:schemeClr val="bg1"/>
                </a:solidFill>
                <a:latin typeface="Arial Rounded MT Bold" panose="020F0704030504030204" pitchFamily="34" charset="0"/>
                <a:cs typeface="Arial" panose="020B0604020202020204" pitchFamily="34" charset="0"/>
              </a:rPr>
              <a:t>gwrydd</a:t>
            </a:r>
            <a:endParaRPr lang="en-GB" sz="6600" b="1" dirty="0">
              <a:solidFill>
                <a:schemeClr val="bg1"/>
              </a:solidFill>
              <a:latin typeface="Arial Rounded MT Bold" panose="020F070403050403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B57CDC4-8CFD-4565-BF11-20CF585F0F6A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r="51996"/>
          <a:stretch/>
        </p:blipFill>
        <p:spPr>
          <a:xfrm>
            <a:off x="8392438" y="545836"/>
            <a:ext cx="3335102" cy="272217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3F3F655-8073-4210-B5D4-84CC13840E81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51840" t="2158" r="743"/>
          <a:stretch/>
        </p:blipFill>
        <p:spPr>
          <a:xfrm>
            <a:off x="670559" y="3532339"/>
            <a:ext cx="3575763" cy="2890899"/>
          </a:xfrm>
          <a:prstGeom prst="rect">
            <a:avLst/>
          </a:prstGeom>
        </p:spPr>
      </p:pic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674BE4B0-6A21-486D-BF0C-EB5083EEAF14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7105465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445"/>
    </mc:Choice>
    <mc:Fallback>
      <p:transition spd="slow" advTm="2044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CAB43D-4E51-4ED7-87C4-9ECB0224A8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36320" y="2513965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GB" sz="7200" b="1" dirty="0" err="1">
                <a:solidFill>
                  <a:schemeClr val="bg1"/>
                </a:solidFill>
                <a:latin typeface="Arial Rounded MT Bold" panose="020F0704030504030204" pitchFamily="34" charset="0"/>
                <a:cs typeface="Arial" panose="020B0604020202020204" pitchFamily="34" charset="0"/>
              </a:rPr>
              <a:t>glas</a:t>
            </a:r>
            <a:endParaRPr lang="en-GB" sz="7200" b="1" dirty="0">
              <a:solidFill>
                <a:schemeClr val="bg1"/>
              </a:solidFill>
              <a:latin typeface="Arial Rounded MT Bold" panose="020F070403050403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3B00FA5-4275-4C4F-B5AA-66F28BE78473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31" r="51785"/>
          <a:stretch/>
        </p:blipFill>
        <p:spPr>
          <a:xfrm>
            <a:off x="542534" y="1986773"/>
            <a:ext cx="3144296" cy="256436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D4BA2D2-4BA1-4C13-9E7D-3BAF4AAA486B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51831" t="2177"/>
          <a:stretch/>
        </p:blipFill>
        <p:spPr>
          <a:xfrm>
            <a:off x="8805796" y="1986773"/>
            <a:ext cx="2979338" cy="2379945"/>
          </a:xfrm>
          <a:prstGeom prst="rect">
            <a:avLst/>
          </a:prstGeom>
        </p:spPr>
      </p:pic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794B9C27-AEB9-4503-A45F-544A5C05F39A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1447497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7139"/>
    </mc:Choice>
    <mc:Fallback>
      <p:transition spd="slow" advTm="1713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58A942-F00D-4325-90B2-D484E67ACD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654582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GB" sz="6600" b="1" dirty="0" err="1">
                <a:solidFill>
                  <a:schemeClr val="bg1"/>
                </a:solidFill>
                <a:latin typeface="Arial Rounded MT Bold" panose="020F0704030504030204" pitchFamily="34" charset="0"/>
                <a:cs typeface="Arial" panose="020B0604020202020204" pitchFamily="34" charset="0"/>
              </a:rPr>
              <a:t>porffor</a:t>
            </a:r>
            <a:endParaRPr lang="en-GB" sz="6600" b="1" dirty="0">
              <a:solidFill>
                <a:schemeClr val="bg1"/>
              </a:solidFill>
              <a:latin typeface="Arial Rounded MT Bold" panose="020F070403050403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5AAA5DE-8472-4BFA-B852-E7248F720B3D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r="51518"/>
          <a:stretch/>
        </p:blipFill>
        <p:spPr>
          <a:xfrm>
            <a:off x="2433965" y="570505"/>
            <a:ext cx="2651604" cy="2172695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63947576-066D-4DD2-8FC8-25B6FFCBAAF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51721"/>
          <a:stretch/>
        </p:blipFill>
        <p:spPr>
          <a:xfrm>
            <a:off x="7177414" y="4151016"/>
            <a:ext cx="2592888" cy="2133533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9C3D68A4-366B-4146-BC29-B78A0F36D5C1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9734271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8876"/>
    </mc:Choice>
    <mc:Fallback>
      <p:transition spd="slow" advTm="1887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33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4E0B4B-994D-4876-934F-7E01D05D12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05840" y="2766218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GB" sz="8800" b="1" dirty="0" err="1">
                <a:latin typeface="Arial Rounded MT Bold" panose="020F0704030504030204" pitchFamily="34" charset="0"/>
                <a:cs typeface="Arial" panose="020B0604020202020204" pitchFamily="34" charset="0"/>
              </a:rPr>
              <a:t>pinc</a:t>
            </a:r>
            <a:endParaRPr lang="en-GB" sz="8800" b="1" dirty="0">
              <a:latin typeface="Arial Rounded MT Bold" panose="020F070403050403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F53D84C-2B7C-4480-AF03-E30910DE8317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r="51674"/>
          <a:stretch/>
        </p:blipFill>
        <p:spPr>
          <a:xfrm>
            <a:off x="367169" y="624244"/>
            <a:ext cx="3265023" cy="2657576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195ED716-C789-459C-A760-44999BE7FFFA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51800"/>
          <a:stretch/>
        </p:blipFill>
        <p:spPr>
          <a:xfrm>
            <a:off x="9106422" y="4091781"/>
            <a:ext cx="2801248" cy="2285999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6C2AD6C3-A326-4EBA-B67F-008FC334898C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725622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7415"/>
    </mc:Choice>
    <mc:Fallback>
      <p:transition spd="slow" advTm="2741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33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B29403-841B-44C2-9B1F-E47933F6F5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766218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GB" sz="6600" b="1" dirty="0">
                <a:solidFill>
                  <a:schemeClr val="bg1"/>
                </a:solidFill>
                <a:latin typeface="Arial Rounded MT Bold" panose="020F0704030504030204" pitchFamily="34" charset="0"/>
                <a:cs typeface="Arial" panose="020B0604020202020204" pitchFamily="34" charset="0"/>
              </a:rPr>
              <a:t>brown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D10D029-0D66-4FC6-ACBC-5DC5493F98B0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r="52014"/>
          <a:stretch/>
        </p:blipFill>
        <p:spPr>
          <a:xfrm>
            <a:off x="556187" y="2039571"/>
            <a:ext cx="2692230" cy="2202547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6D51C351-0C67-4BA6-AD78-4C727DB911C9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51491"/>
          <a:stretch/>
        </p:blipFill>
        <p:spPr>
          <a:xfrm>
            <a:off x="8943584" y="1916483"/>
            <a:ext cx="2873679" cy="2325635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3E3B4F58-1AB0-40EA-BD59-275B5745139D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7789044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6186"/>
    </mc:Choice>
    <mc:Fallback>
      <p:transition spd="slow" advTm="2618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6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EF166D-1073-4923-B256-07667B5272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75360" y="2766218"/>
            <a:ext cx="10515600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en-GB" sz="9600" b="1" dirty="0" err="1">
                <a:latin typeface="Arial Rounded MT Bold" panose="020F0704030504030204" pitchFamily="34" charset="0"/>
                <a:cs typeface="Arial" panose="020B0604020202020204" pitchFamily="34" charset="0"/>
              </a:rPr>
              <a:t>llwyd</a:t>
            </a:r>
            <a:endParaRPr lang="en-GB" sz="9600" b="1" dirty="0">
              <a:latin typeface="Arial Rounded MT Bold" panose="020F070403050403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04A24C3-E920-49DD-B41F-AFF9F915303E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r="51973"/>
          <a:stretch/>
        </p:blipFill>
        <p:spPr>
          <a:xfrm>
            <a:off x="162838" y="587976"/>
            <a:ext cx="3414511" cy="2841024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DD9F81CA-6B29-4633-801C-6BF2AE149EAE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52008" b="1739"/>
          <a:stretch/>
        </p:blipFill>
        <p:spPr>
          <a:xfrm>
            <a:off x="8439880" y="488515"/>
            <a:ext cx="3472449" cy="2841024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091C88E2-B7D9-4535-922B-851C51A75BE9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3929168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2036"/>
    </mc:Choice>
    <mc:Fallback>
      <p:transition spd="slow" advTm="3203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162F2B-7505-4ADF-A1E0-C842625158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766218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GB" sz="7200" b="1" dirty="0">
                <a:solidFill>
                  <a:schemeClr val="bg1"/>
                </a:solidFill>
                <a:latin typeface="Arial Rounded MT Bold" panose="020F0704030504030204" pitchFamily="34" charset="0"/>
                <a:cs typeface="Arial" panose="020B0604020202020204" pitchFamily="34" charset="0"/>
              </a:rPr>
              <a:t>du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DB83235-2395-4731-8333-A29DC0D9E60F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51666"/>
          <a:stretch/>
        </p:blipFill>
        <p:spPr>
          <a:xfrm>
            <a:off x="838200" y="2361526"/>
            <a:ext cx="3066291" cy="2445726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754B7EF3-E09B-468E-97A8-5CE5F187C3FF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52063" r="-63"/>
          <a:stretch/>
        </p:blipFill>
        <p:spPr>
          <a:xfrm>
            <a:off x="8287510" y="2162773"/>
            <a:ext cx="3249222" cy="2609643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AE0A90DC-1AB2-4801-9059-2920735656E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04503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567"/>
    </mc:Choice>
    <mc:Fallback>
      <p:transition spd="slow" advTm="1556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1432AB-2ABE-47E5-82A1-6C7DDB9491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01623"/>
            <a:ext cx="10515600" cy="5898515"/>
          </a:xfrm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Phrases to use…</a:t>
            </a:r>
            <a:br>
              <a:rPr lang="en-GB" dirty="0">
                <a:latin typeface="Comic Sans MS" panose="030F0702030302020204" pitchFamily="66" charset="0"/>
              </a:rPr>
            </a:br>
            <a:br>
              <a:rPr lang="en-GB" dirty="0"/>
            </a:br>
            <a:r>
              <a:rPr lang="en-GB" dirty="0">
                <a:latin typeface="Comic Sans MS" panose="030F0702030302020204" pitchFamily="66" charset="0"/>
              </a:rPr>
              <a:t>Beth </a:t>
            </a:r>
            <a:r>
              <a:rPr lang="en-GB" dirty="0" err="1">
                <a:latin typeface="Comic Sans MS" panose="030F0702030302020204" pitchFamily="66" charset="0"/>
              </a:rPr>
              <a:t>ydy</a:t>
            </a:r>
            <a:r>
              <a:rPr lang="en-GB" dirty="0">
                <a:latin typeface="Comic Sans MS" panose="030F0702030302020204" pitchFamily="66" charset="0"/>
              </a:rPr>
              <a:t> </a:t>
            </a:r>
            <a:r>
              <a:rPr lang="en-GB" dirty="0" err="1">
                <a:latin typeface="Comic Sans MS" panose="030F0702030302020204" pitchFamily="66" charset="0"/>
              </a:rPr>
              <a:t>dy</a:t>
            </a:r>
            <a:r>
              <a:rPr lang="en-GB" dirty="0">
                <a:latin typeface="Comic Sans MS" panose="030F0702030302020204" pitchFamily="66" charset="0"/>
              </a:rPr>
              <a:t> </a:t>
            </a:r>
            <a:r>
              <a:rPr lang="en-GB" dirty="0" err="1">
                <a:latin typeface="Comic Sans MS" panose="030F0702030302020204" pitchFamily="66" charset="0"/>
              </a:rPr>
              <a:t>hoff</a:t>
            </a:r>
            <a:r>
              <a:rPr lang="en-GB" dirty="0">
                <a:latin typeface="Comic Sans MS" panose="030F0702030302020204" pitchFamily="66" charset="0"/>
              </a:rPr>
              <a:t> </a:t>
            </a:r>
            <a:r>
              <a:rPr lang="en-GB" dirty="0" err="1">
                <a:latin typeface="Comic Sans MS" panose="030F0702030302020204" pitchFamily="66" charset="0"/>
              </a:rPr>
              <a:t>lliw</a:t>
            </a:r>
            <a:r>
              <a:rPr lang="en-GB" dirty="0">
                <a:latin typeface="Comic Sans MS" panose="030F0702030302020204" pitchFamily="66" charset="0"/>
              </a:rPr>
              <a:t>? </a:t>
            </a:r>
            <a:br>
              <a:rPr lang="en-GB" dirty="0"/>
            </a:br>
            <a:br>
              <a:rPr lang="en-GB" dirty="0"/>
            </a:br>
            <a:r>
              <a:rPr lang="en-GB" dirty="0" err="1">
                <a:latin typeface="Comic Sans MS" panose="030F0702030302020204" pitchFamily="66" charset="0"/>
              </a:rPr>
              <a:t>Fy</a:t>
            </a:r>
            <a:r>
              <a:rPr lang="en-GB" dirty="0">
                <a:latin typeface="Comic Sans MS" panose="030F0702030302020204" pitchFamily="66" charset="0"/>
              </a:rPr>
              <a:t> </a:t>
            </a:r>
            <a:r>
              <a:rPr lang="en-GB" dirty="0" err="1">
                <a:latin typeface="Comic Sans MS" panose="030F0702030302020204" pitchFamily="66" charset="0"/>
              </a:rPr>
              <a:t>hoff</a:t>
            </a:r>
            <a:r>
              <a:rPr lang="en-GB" dirty="0">
                <a:latin typeface="Comic Sans MS" panose="030F0702030302020204" pitchFamily="66" charset="0"/>
              </a:rPr>
              <a:t> </a:t>
            </a:r>
            <a:r>
              <a:rPr lang="en-GB" dirty="0" err="1">
                <a:latin typeface="Comic Sans MS" panose="030F0702030302020204" pitchFamily="66" charset="0"/>
              </a:rPr>
              <a:t>lliw</a:t>
            </a:r>
            <a:r>
              <a:rPr lang="en-GB" dirty="0">
                <a:latin typeface="Comic Sans MS" panose="030F0702030302020204" pitchFamily="66" charset="0"/>
              </a:rPr>
              <a:t> </a:t>
            </a:r>
            <a:r>
              <a:rPr lang="en-GB" dirty="0" err="1">
                <a:latin typeface="Comic Sans MS" panose="030F0702030302020204" pitchFamily="66" charset="0"/>
              </a:rPr>
              <a:t>ydy</a:t>
            </a:r>
            <a:r>
              <a:rPr lang="en-GB" dirty="0"/>
              <a:t>_____________</a:t>
            </a:r>
            <a:br>
              <a:rPr lang="en-GB" dirty="0"/>
            </a:br>
            <a:br>
              <a:rPr lang="en-GB" dirty="0"/>
            </a:br>
            <a:r>
              <a:rPr lang="en-GB" dirty="0" err="1">
                <a:latin typeface="Comic Sans MS" panose="030F0702030302020204" pitchFamily="66" charset="0"/>
              </a:rPr>
              <a:t>Dw</a:t>
            </a:r>
            <a:r>
              <a:rPr lang="en-GB" dirty="0">
                <a:latin typeface="Comic Sans MS" panose="030F0702030302020204" pitchFamily="66" charset="0"/>
              </a:rPr>
              <a:t> </a:t>
            </a:r>
            <a:r>
              <a:rPr lang="en-GB" dirty="0" err="1">
                <a:latin typeface="Comic Sans MS" panose="030F0702030302020204" pitchFamily="66" charset="0"/>
              </a:rPr>
              <a:t>i’n</a:t>
            </a:r>
            <a:r>
              <a:rPr lang="en-GB" dirty="0">
                <a:latin typeface="Comic Sans MS" panose="030F0702030302020204" pitchFamily="66" charset="0"/>
              </a:rPr>
              <a:t> </a:t>
            </a:r>
            <a:r>
              <a:rPr lang="en-GB" dirty="0" err="1">
                <a:latin typeface="Comic Sans MS" panose="030F0702030302020204" pitchFamily="66" charset="0"/>
              </a:rPr>
              <a:t>hoffi</a:t>
            </a:r>
            <a:r>
              <a:rPr lang="en-GB" dirty="0">
                <a:latin typeface="Comic Sans MS" panose="030F0702030302020204" pitchFamily="66" charset="0"/>
              </a:rPr>
              <a:t> </a:t>
            </a:r>
            <a:r>
              <a:rPr lang="en-GB" dirty="0"/>
              <a:t>_______________</a:t>
            </a:r>
            <a:br>
              <a:rPr lang="en-GB" dirty="0"/>
            </a:br>
            <a:endParaRPr lang="en-GB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5C09585-96D0-4704-8992-909A53EACE1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991601" y="3607119"/>
            <a:ext cx="3068002" cy="3068002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C2FB7C81-3374-4454-BDA6-0A31C19305E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504538" y="5240"/>
            <a:ext cx="4477913" cy="2296000"/>
          </a:xfrm>
          <a:prstGeom prst="rect">
            <a:avLst/>
          </a:prstGeom>
        </p:spPr>
      </p:pic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D005AEF5-2B67-498B-8004-372254E03BEC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6563530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60443"/>
    </mc:Choice>
    <mc:Fallback>
      <p:transition spd="slow" advTm="16044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2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|5|7.6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3|8.6|3.4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2|5.7|2.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2|3.1|5.7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3|5|2.9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4|2.9|6.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1|5.2|6.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1|4.3|3.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|9.8|4.5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7|48.1|2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88</TotalTime>
  <Words>39</Words>
  <Application>Microsoft Office PowerPoint</Application>
  <PresentationFormat>Widescreen</PresentationFormat>
  <Paragraphs>12</Paragraphs>
  <Slides>12</Slides>
  <Notes>0</Notes>
  <HiddenSlides>0</HiddenSlides>
  <MMClips>12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8" baseType="lpstr">
      <vt:lpstr>Arial</vt:lpstr>
      <vt:lpstr>Arial Rounded MT Bold</vt:lpstr>
      <vt:lpstr>Calibri</vt:lpstr>
      <vt:lpstr>Calibri Light</vt:lpstr>
      <vt:lpstr>Comic Sans MS</vt:lpstr>
      <vt:lpstr>Office Theme</vt:lpstr>
      <vt:lpstr>Colours - LLiwiau</vt:lpstr>
      <vt:lpstr>coch</vt:lpstr>
      <vt:lpstr>oren</vt:lpstr>
      <vt:lpstr>melyn</vt:lpstr>
      <vt:lpstr>gwrydd</vt:lpstr>
      <vt:lpstr>glas</vt:lpstr>
      <vt:lpstr>porffor</vt:lpstr>
      <vt:lpstr>pinc</vt:lpstr>
      <vt:lpstr>brown</vt:lpstr>
      <vt:lpstr>llwyd</vt:lpstr>
      <vt:lpstr>du</vt:lpstr>
      <vt:lpstr>Phrases to use…  Beth ydy dy hoff lliw?   Fy hoff lliw ydy_____________  Dw i’n hoffi _______________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Colours - LLiwiau</dc:title>
  <dc:creator>C Owen (Ty Gwyn Special School)</dc:creator>
  <cp:lastModifiedBy>C Owen (Ty Gwyn Special School)</cp:lastModifiedBy>
  <cp:revision>9</cp:revision>
  <dcterms:created xsi:type="dcterms:W3CDTF">2021-02-16T09:53:41Z</dcterms:created>
  <dcterms:modified xsi:type="dcterms:W3CDTF">2021-03-04T11:56:16Z</dcterms:modified>
</cp:coreProperties>
</file>