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be5c4cfc94_0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be5c4cfc94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be5c4cfc94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be5c4cfc94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be5c4cfc94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be5c4cfc94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be5c4cfc94_0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be5c4cfc94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c1bba0b146_0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c1bba0b146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c4dab20933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c4dab20933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c2d9c1cc70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c2d9c1cc70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hyperlink" Target="https://www.youtube.com/watch?v=MLFvb0GfZ5Q&amp;ab_channel=BackgroundMusicForVideos%2FBlanketBarricade%28indierockband%26funupbeatinstrumentalmusic%29" TargetMode="External"/><Relationship Id="rId4" Type="http://schemas.openxmlformats.org/officeDocument/2006/relationships/image" Target="../media/image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7300">
                <a:latin typeface="Comic Sans MS"/>
                <a:ea typeface="Comic Sans MS"/>
                <a:cs typeface="Comic Sans MS"/>
                <a:sym typeface="Comic Sans MS"/>
              </a:rPr>
              <a:t>Felix Akulw</a:t>
            </a:r>
            <a:endParaRPr sz="73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13000" y="2719950"/>
            <a:ext cx="2041525" cy="2041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oogle Shape;60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18975" y="152400"/>
            <a:ext cx="4838701" cy="48387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Google Shape;65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19975" y="152400"/>
            <a:ext cx="4877984" cy="4838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Google Shape;70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35937" y="229625"/>
            <a:ext cx="4872126" cy="49138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Google Shape;75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35300" y="152400"/>
            <a:ext cx="4838699" cy="4838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18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18576" l="13722" r="42974" t="28334"/>
          <a:stretch/>
        </p:blipFill>
        <p:spPr>
          <a:xfrm>
            <a:off x="1452090" y="952375"/>
            <a:ext cx="5766408" cy="3976800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18"/>
          <p:cNvSpPr txBox="1"/>
          <p:nvPr/>
        </p:nvSpPr>
        <p:spPr>
          <a:xfrm>
            <a:off x="107150" y="459250"/>
            <a:ext cx="8802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u="sng"/>
              <a:t>https://www.youtube.com/watch?v=MLFvb0GfZ5Q&amp;ab_channel=BackgroundMusicForVideos%2FBlanketBarricade%28indierockband%26funupbeatinstrumentalmusic%29</a:t>
            </a:r>
            <a:endParaRPr b="1" u="sng"/>
          </a:p>
        </p:txBody>
      </p:sp>
      <p:sp>
        <p:nvSpPr>
          <p:cNvPr id="82" name="Google Shape;82;p18"/>
          <p:cNvSpPr txBox="1"/>
          <p:nvPr/>
        </p:nvSpPr>
        <p:spPr>
          <a:xfrm>
            <a:off x="1134825" y="127125"/>
            <a:ext cx="73356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Music to paint </a:t>
            </a:r>
            <a:r>
              <a:rPr lang="en"/>
              <a:t>you</a:t>
            </a:r>
            <a:r>
              <a:rPr lang="en"/>
              <a:t> dots to: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9"/>
          <p:cNvSpPr txBox="1"/>
          <p:nvPr>
            <p:ph type="title"/>
          </p:nvPr>
        </p:nvSpPr>
        <p:spPr>
          <a:xfrm>
            <a:off x="2593500" y="4618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Dosbarth Lleuad examples</a:t>
            </a:r>
            <a:endParaRPr/>
          </a:p>
        </p:txBody>
      </p:sp>
      <p:pic>
        <p:nvPicPr>
          <p:cNvPr id="88" name="Google Shape;88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2642125" y="510600"/>
            <a:ext cx="3859751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See a story about Dots here!</a:t>
            </a:r>
            <a:endParaRPr/>
          </a:p>
        </p:txBody>
      </p:sp>
      <p:sp>
        <p:nvSpPr>
          <p:cNvPr id="94" name="Google Shape;94;p2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https://www.youtube.com/watch?v=TMowDLXx0MA&amp;ab_channel=TyGwynSchool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