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be936c8d94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be936c8d9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131250"/>
            <a:ext cx="8520600" cy="615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140"/>
              <a:t>Can you match the different Welsh landmarks?</a:t>
            </a:r>
            <a:endParaRPr sz="3140"/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b="14276" l="10021" r="11865" t="18542"/>
          <a:stretch/>
        </p:blipFill>
        <p:spPr>
          <a:xfrm>
            <a:off x="81875" y="746250"/>
            <a:ext cx="8980248" cy="4344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0" y="131250"/>
            <a:ext cx="8520600" cy="615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140"/>
              <a:t>Can you match the different Welsh landmarks?</a:t>
            </a:r>
            <a:endParaRPr sz="3140"/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14276" l="10021" r="11865" t="18542"/>
          <a:stretch/>
        </p:blipFill>
        <p:spPr>
          <a:xfrm>
            <a:off x="81875" y="746250"/>
            <a:ext cx="8980248" cy="4344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