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0" r:id="rId5"/>
    <p:sldId id="262" r:id="rId6"/>
    <p:sldId id="258" r:id="rId7"/>
    <p:sldId id="259" r:id="rId8"/>
  </p:sldIdLst>
  <p:sldSz cx="6858000" cy="9906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667" autoAdjust="0"/>
    <p:restoredTop sz="94660"/>
  </p:normalViewPr>
  <p:slideViewPr>
    <p:cSldViewPr snapToGrid="0">
      <p:cViewPr varScale="1">
        <p:scale>
          <a:sx n="76" d="100"/>
          <a:sy n="76" d="100"/>
        </p:scale>
        <p:origin x="151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BF49-87BC-4622-9D70-7A8CBC2AC922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09D4D-2E0C-40B7-A658-601A0FCA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445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BF49-87BC-4622-9D70-7A8CBC2AC922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09D4D-2E0C-40B7-A658-601A0FCA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267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BF49-87BC-4622-9D70-7A8CBC2AC922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09D4D-2E0C-40B7-A658-601A0FCA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2020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BF49-87BC-4622-9D70-7A8CBC2AC922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09D4D-2E0C-40B7-A658-601A0FCA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367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BF49-87BC-4622-9D70-7A8CBC2AC922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09D4D-2E0C-40B7-A658-601A0FCA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478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BF49-87BC-4622-9D70-7A8CBC2AC922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09D4D-2E0C-40B7-A658-601A0FCA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86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BF49-87BC-4622-9D70-7A8CBC2AC922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09D4D-2E0C-40B7-A658-601A0FCA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493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BF49-87BC-4622-9D70-7A8CBC2AC922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09D4D-2E0C-40B7-A658-601A0FCA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4589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BF49-87BC-4622-9D70-7A8CBC2AC922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09D4D-2E0C-40B7-A658-601A0FCA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265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BF49-87BC-4622-9D70-7A8CBC2AC922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09D4D-2E0C-40B7-A658-601A0FCA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190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BBF49-87BC-4622-9D70-7A8CBC2AC922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B09D4D-2E0C-40B7-A658-601A0FCA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522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BBF49-87BC-4622-9D70-7A8CBC2AC922}" type="datetimeFigureOut">
              <a:rPr lang="en-GB" smtClean="0"/>
              <a:t>23/01/2020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B09D4D-2E0C-40B7-A658-601A0FCAAA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987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gg Carton Ow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707" y="1278103"/>
            <a:ext cx="1856983" cy="1856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gg Carton Ow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762" y="1278103"/>
            <a:ext cx="1856983" cy="1856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gg Carton Ow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8817" y="1278103"/>
            <a:ext cx="1856984" cy="18569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/>
          <a:srcRect l="25974" t="24116" r="35584" b="14008"/>
          <a:stretch/>
        </p:blipFill>
        <p:spPr>
          <a:xfrm>
            <a:off x="428707" y="3657600"/>
            <a:ext cx="6151421" cy="55695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/>
          <a:srcRect l="8312" t="41047" r="68658" b="52181"/>
          <a:stretch/>
        </p:blipFill>
        <p:spPr>
          <a:xfrm>
            <a:off x="1119692" y="197449"/>
            <a:ext cx="4953636" cy="819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153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1509048"/>
            <a:ext cx="6223000" cy="8125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There are around 200 different owl species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Owls are active at night (nocturnal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).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A group of owls is called a parliament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Most owls hunt insects, small mammals and other birds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Some owl species hunt fish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Owls have powerful talons (claws) which help them catch and kill prey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Owls have large eyes and a flat face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Owls can turn their heads as much as 270 degrees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Owls are farsighted, meaning they can’t see things close to their eyes clearly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Owls are very quiet in flight compared to other birds of prey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The </a:t>
            </a:r>
            <a:r>
              <a:rPr lang="en-GB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color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 of 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owl’s </a:t>
            </a: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feathers helps them blend into their environment (camouflage</a:t>
            </a:r>
            <a:r>
              <a:rPr lang="en-GB" dirty="0" smtClean="0">
                <a:solidFill>
                  <a:srgbClr val="000000"/>
                </a:solidFill>
                <a:latin typeface="Comic Sans MS" panose="030F0702030302020204" pitchFamily="66" charset="0"/>
              </a:rPr>
              <a:t>).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Comic Sans MS" panose="030F0702030302020204" pitchFamily="66" charset="0"/>
              </a:rPr>
              <a:t>Barn owls can be recognized by their heart shaped face.</a:t>
            </a:r>
            <a:endParaRPr lang="en-GB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1853" t="41898" r="67592" b="50231"/>
          <a:stretch/>
        </p:blipFill>
        <p:spPr>
          <a:xfrm>
            <a:off x="1533466" y="152400"/>
            <a:ext cx="3765668" cy="1153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46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6858000" cy="9906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296" t="20371" r="1481" b="21296"/>
          <a:stretch/>
        </p:blipFill>
        <p:spPr>
          <a:xfrm rot="16200000">
            <a:off x="-1406261" y="2632075"/>
            <a:ext cx="9670521" cy="464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5493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7174" t="15047" r="41232" b="27315"/>
          <a:stretch/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804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trix nebulosaR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90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06135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222" t="42130" r="57592" b="51157"/>
          <a:stretch/>
        </p:blipFill>
        <p:spPr>
          <a:xfrm>
            <a:off x="1117600" y="88900"/>
            <a:ext cx="4711262" cy="838200"/>
          </a:xfrm>
          <a:prstGeom prst="rect">
            <a:avLst/>
          </a:prstGeom>
        </p:spPr>
      </p:pic>
      <p:pic>
        <p:nvPicPr>
          <p:cNvPr id="1026" name="Picture 2" descr="https://attachment.outlook.live.net/owa/rjpmartin@hotmail.co.uk/service.svc/s/GetAttachmentThumbnail?id=AQMkADAwATY3ZmYAZS05Nzk0LTgyMGItMDACLTAwCgBGAAADuhcz2YptsUSNOk%2FL8%2BTaqwcA3jhqSpK5a0%2Bke1e4yqgFrQAAAgEMAAAA3jhqSpK5a0%2Bke1e4yqgFrQADRUZ6sgAAAAESABAArCqIrs15qECQKeZ3bvsPEQ%3D%3D&amp;thumbnailType=2&amp;owa=outlook.live.com&amp;scriptVer=2020011305.14&amp;isc=1&amp;X-OWA-CANARY=uyLgmTbTeEu9NL27_Ft29qD37Dvvn9cYdS1Exusc2GHZRtEvkwLU8AQdjivgPdAFc4HZeMyY4TA.&amp;token=eyJhbGciOiJSUzI1NiIsImtpZCI6IjU2MzU4ODUyMzRCOTI1MkRERTAwNTc2NkQ5RDlGMjc2NTY1RjYzRTIiLCJ4NXQiOiJWaldJVWpTNUpTM2VBRmRtMmRueWRsWmZZLUkiLCJ0eXAiOiJKV1QifQ.eyJvcmlnaW4iOiJodHRwczovL291dGxvb2subGl2ZS5jb20iLCJ2ZXIiOiJFeGNoYW5nZS5DYWxsYmFjay5WMSIsImFwcGN0eHNlbmRlciI6Ik93YURvd25sb2FkQDg0ZGY5ZTdmLWU5ZjYtNDBhZi1iNDM1LWFhYWFhYWFhYWFhYSIsImlzc3JpbmciOiJXVyIsImFwcGN0eCI6IntcIm1zZXhjaHByb3RcIjpcIm93YVwiLFwicHJpbWFyeXNpZFwiOlwiUy0xLTI4MjctNDI1OTgyLTI1NDMwOTIyMzVcIixcInB1aWRcIjpcIjE4Mjk1ODEzMDE3NzY5MDdcIixcIm9pZFwiOlwiMDAwNjdmZmUtOTc5NC04MjBiLTAwMDAtMDAwMDAwMDAwMDAwXCIsXCJzY29wZVwiOlwiT3dhRG93bmxvYWRcIn0iLCJuYmYiOjE1Nzk3NzU0MTAsImV4cCI6MTU3OTc3NjAxMCwiaXNzIjoiMDAwMDAwMDItMDAwMC0wZmYxLWNlMDAtMDAwMDAwMDAwMDAwQDg0ZGY5ZTdmLWU5ZjYtNDBhZi1iNDM1LWFhYWFhYWFhYWFhYSIsImF1ZCI6IjAwMDAwMDAyLTAwMDAtMGZmMS1jZTAwLTAwMDAwMDAwMDAwMC9hdHRhY2htZW50Lm91dGxvb2subGl2ZS5uZXRAODRkZjllN2YtZTlmNi00MGFmLWI0MzUtYWFhYWFhYWFhYWFhIn0.D_s7Al860ALWpkzQqF-tXQNzjT4wy9nC3u7c_fiej1tEMeay1rY7qae1suUfquJEO23mSnjnBlcLU9eu0a5zl4Tdg1jE5I4TK4NEloIerWliU9perRj161_EQu4F8DTZGUtL6kO3dRouOD1s4UlgueevVaO2gAV9FkBi3EjDX3i_PGw7IWgF6Nc33TWS4luDFqqTuO-t2Qpsoz_FSxGs1azovnvJdtx-732NyOGBXKPGse4xRs4BSnfcFiNceC1uToEppIobxeJwqT9InUwrMzibvBwEUlipbto_KrFE07EByRRg_tneJ5ScgBqpO-ndhLg3n-LAMwGRQgkUhn250g&amp;animation=tru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0" t="31641" r="12069" b="35395"/>
          <a:stretch/>
        </p:blipFill>
        <p:spPr bwMode="auto">
          <a:xfrm>
            <a:off x="1873250" y="1079500"/>
            <a:ext cx="3136900" cy="3073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14629" t="16898" r="31482" b="21759"/>
          <a:stretch/>
        </p:blipFill>
        <p:spPr>
          <a:xfrm>
            <a:off x="596900" y="4495800"/>
            <a:ext cx="5689600" cy="5181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9941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2037" t="41898" r="57222" b="50694"/>
          <a:stretch/>
        </p:blipFill>
        <p:spPr>
          <a:xfrm>
            <a:off x="965199" y="127000"/>
            <a:ext cx="4809331" cy="927100"/>
          </a:xfrm>
          <a:prstGeom prst="rect">
            <a:avLst/>
          </a:prstGeom>
        </p:spPr>
      </p:pic>
      <p:pic>
        <p:nvPicPr>
          <p:cNvPr id="2050" name="Picture 2" descr="Owl Babies Book and Craft. Super easy and wonderful Snowy Owl Pinecone Craft. This is a wonderfully textured craft for preschoolers and toddlers. The contrast between the cotton the wool and the pine cones make this a great sensory activity. #snowyowls #owls #pinecones #owlbabi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4" t="1506" r="2644" b="51805"/>
          <a:stretch/>
        </p:blipFill>
        <p:spPr bwMode="auto">
          <a:xfrm>
            <a:off x="1223564" y="1155701"/>
            <a:ext cx="4292600" cy="2755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l="14074" t="22454" r="31666" b="25463"/>
          <a:stretch/>
        </p:blipFill>
        <p:spPr>
          <a:xfrm>
            <a:off x="228599" y="4330700"/>
            <a:ext cx="6482983" cy="497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952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129</TotalTime>
  <Words>130</Words>
  <Application>Microsoft Office PowerPoint</Application>
  <PresentationFormat>A4 Paper (210x297 mm)</PresentationFormat>
  <Paragraphs>23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City of Cardiff Council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Williams</dc:creator>
  <cp:lastModifiedBy>Emma Williams</cp:lastModifiedBy>
  <cp:revision>8</cp:revision>
  <cp:lastPrinted>2020-01-22T14:48:22Z</cp:lastPrinted>
  <dcterms:created xsi:type="dcterms:W3CDTF">2020-01-22T14:41:04Z</dcterms:created>
  <dcterms:modified xsi:type="dcterms:W3CDTF">2020-01-23T11:16:38Z</dcterms:modified>
</cp:coreProperties>
</file>