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4468" autoAdjust="0"/>
  </p:normalViewPr>
  <p:slideViewPr>
    <p:cSldViewPr snapToGrid="0">
      <p:cViewPr varScale="1">
        <p:scale>
          <a:sx n="50" d="100"/>
          <a:sy n="50" d="100"/>
        </p:scale>
        <p:origin x="5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1E1D-D6EF-492D-A78A-30364940E0E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13A75-5FD0-4701-8E21-B0F1008E1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31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948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591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808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874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657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652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459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13A75-5FD0-4701-8E21-B0F1008E178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87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5077A-2EF9-43DA-B4A1-B12A4D7811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441FEC-DDC7-46C0-A816-79BEF703A3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38F9C-CADE-40B9-A682-8C6D07327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31013-AF53-476E-9A9C-5079E99E6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ECDE1-2F2F-480C-BC56-99FE51629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38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922D-1A4A-4D52-8E4F-CBC461D36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92DC7-C8F3-45C8-ACC2-FB78ED31C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8012C-56F7-4A52-9343-1C5C6E63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A5BA3-1A13-4A5F-A24D-DD3E6542D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C72EF4-919B-4C0B-B117-D895F026B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44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88447-DAE6-4E7F-AA67-5894BD2E2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E613F-01F2-4216-BEBB-4B1638CE6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49B57A-3891-4224-93D7-6B143F5E2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4C58F-A414-4CBB-9B07-36342C8D0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90CD4-858E-4A4F-A92F-E03DD01A5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522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96329-EED6-47EA-AF28-547B02B39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CEB07-5C58-4367-92AB-D44FE718C2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D9897C-8DC0-4129-A0E4-F34BB80BC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1924C1-6E50-404B-A2D4-D2ADB6837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5AA44F-CB57-4BF9-B747-102AFFDD9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1091B3-7B81-419F-83D0-8046F1599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27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1C3D8-115B-4297-8BCE-5F6E17157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4E9D78-07FF-4A24-84F7-F6AEE3FD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A9C058-DF1E-4A78-98E5-3B240F0423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F31683-0072-43AA-BE9B-81CB9AEF1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75006-38BE-4587-B7AF-643E7A4821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EC6463-A5C3-4963-A1D3-8333613F3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AC24AA-6909-4269-9637-6038E27E0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B2AD65-D23B-4814-A369-7F52E21A4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377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86068-9572-490D-9A77-EDFFF186E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06AE05-3A1B-4CA0-BAB1-05D6E473F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20F101-B83C-4BB6-8485-119A46FD9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3AE808-74B1-4725-A4AD-1F7EB7169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074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CB26DF-9435-479F-8F14-903F27134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68DA29-6EB3-442D-8357-170D61E7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89CA1-9A9E-4F61-9A22-13060C808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915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4A31B-2D54-432B-891E-4B6D676D4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DD81A-4AE7-4FFF-ABC1-EA6EE3A30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6F5C14-6369-4CF9-9B10-51369EF4EA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12828B-F963-4A18-8D7A-15C6D2028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0BD384-8797-4CFF-973D-56A33D8ED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5EBC3-8F37-4030-B269-E9BB8F19A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277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DAD0B-D7D1-4337-97AC-8E2D70085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566B8D-3D32-4D82-9B45-89C15AF2C1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E33F0-D666-4E2E-9C7B-5689960C14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F04218-77C7-48B6-A011-B7793E24F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2A2DB-7179-4037-A4F4-B64D8F49E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C624A-B439-4CE4-91A4-DFAB46CED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88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9CBB6-E335-4D30-AD94-DD9F4242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DA1E52-396C-4FC6-AEDB-B73DB65A32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A1D317-6062-448E-BD0C-D7EC21BD4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8A59B-0E71-46DE-A5D6-E536F1AF0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03774D-E7BE-4D2C-ABAD-E08D3FAA7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641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A4CF61-EE34-441B-B326-7D4397A96B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89CB59-CC1C-4D70-89C8-D1990BB33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04074-E403-408A-9DF8-073765BB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8D8DE-ABDE-42C8-9E30-7B40D7148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5F3F0-6496-4B96-A9FB-6172099FC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15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7036E9-141E-4373-9A66-83C89551D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19F80F-7961-4403-9DFA-2B0007D3F9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1B9D2-49EB-40AB-B52A-30C3F5A67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FD4FB-63BB-4B77-973D-172C36F674E1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579AF-223E-41E5-B850-076F1B1035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8ACBC-44AF-4539-ABC8-73F3D94F92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5AA9E-3249-4461-928D-85221012A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78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sFpfoFYpzU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HdNkpT954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jpeg"/><Relationship Id="rId7" Type="http://schemas.openxmlformats.org/officeDocument/2006/relationships/hyperlink" Target="https://funfamilycrafts.com/paper-flower-bouquet-3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hyperlink" Target="https://www.delish.com/holiday-recipes/valentines-day/a25811459/heart-shaped-cookies/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SIOxhAsWDU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5F7CC-1A12-4BC7-8A3F-3DCCD21B2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International Women’s 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A0E848-E522-4C66-B375-DD369401CB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48A9A7-151C-4CC5-AEC8-421371E468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65" t="33881" r="65670" b="50000"/>
          <a:stretch/>
        </p:blipFill>
        <p:spPr>
          <a:xfrm>
            <a:off x="3319325" y="3509963"/>
            <a:ext cx="5034394" cy="174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347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E4BF2-982F-4EE2-998E-FD857EE37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A2661E97-998F-43FB-955B-9089A2F1F05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6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81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F1C1-FF56-48EE-930A-B3BF2BB0C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5ADDEB59-DF92-4614-AB66-EC8E6417D1B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10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81CA48-DE10-4FE9-BDA9-4808B3990E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50" t="51333" r="45500" b="31883"/>
          <a:stretch/>
        </p:blipFill>
        <p:spPr>
          <a:xfrm>
            <a:off x="1127760" y="386080"/>
            <a:ext cx="9539670" cy="18592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614C04-B735-410F-B36F-F2D583537B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50" t="62000" r="39167" b="8196"/>
          <a:stretch/>
        </p:blipFill>
        <p:spPr>
          <a:xfrm>
            <a:off x="1473200" y="2966720"/>
            <a:ext cx="9102558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16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DF5DA-0FEE-4929-A0F3-831F89EBD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67856-D3A3-48D7-B14D-31820A5276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89011F-A757-4308-B7F2-5EC83455C2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84" t="32818" r="45583" b="50000"/>
          <a:stretch/>
        </p:blipFill>
        <p:spPr>
          <a:xfrm>
            <a:off x="838200" y="1726248"/>
            <a:ext cx="10515600" cy="207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71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0542D-E628-4113-B5BF-3AE34F6A2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A5B70A-505C-477F-90AF-D0904720C2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17" t="50000" r="63500" b="33765"/>
          <a:stretch/>
        </p:blipFill>
        <p:spPr>
          <a:xfrm>
            <a:off x="3073300" y="365125"/>
            <a:ext cx="5796380" cy="1812463"/>
          </a:xfrm>
          <a:prstGeom prst="rect">
            <a:avLst/>
          </a:prstGeom>
        </p:spPr>
      </p:pic>
      <p:pic>
        <p:nvPicPr>
          <p:cNvPr id="1028" name="Picture 4" descr="Marriage &amp; Partnerships in Germany | Family &amp; Kids">
            <a:extLst>
              <a:ext uri="{FF2B5EF4-FFF2-40B4-BE49-F238E27FC236}">
                <a16:creationId xmlns:a16="http://schemas.microsoft.com/office/drawing/2014/main" id="{B026EF61-3A27-486A-8530-BE71F1CCE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85" y="2927033"/>
            <a:ext cx="29527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ve common millennial marriage issues and how to resolve them | Lifestyle  News,The Indian Express">
            <a:extLst>
              <a:ext uri="{FF2B5EF4-FFF2-40B4-BE49-F238E27FC236}">
                <a16:creationId xmlns:a16="http://schemas.microsoft.com/office/drawing/2014/main" id="{CED837B3-DAC2-42DA-ACED-9025EBD0C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874" y="2806382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005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03832-2DE6-4A46-B91B-13BD85694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C48427-C967-4579-9986-3DFF733D5A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50" t="43804" r="52750" b="39882"/>
          <a:stretch/>
        </p:blipFill>
        <p:spPr>
          <a:xfrm>
            <a:off x="838200" y="365125"/>
            <a:ext cx="10515600" cy="1875155"/>
          </a:xfrm>
          <a:prstGeom prst="rect">
            <a:avLst/>
          </a:prstGeom>
        </p:spPr>
      </p:pic>
      <p:pic>
        <p:nvPicPr>
          <p:cNvPr id="2052" name="Picture 4" descr="Celebrating 100 years of women police officers and the changing face of the  force - Mirror Online">
            <a:extLst>
              <a:ext uri="{FF2B5EF4-FFF2-40B4-BE49-F238E27FC236}">
                <a16:creationId xmlns:a16="http://schemas.microsoft.com/office/drawing/2014/main" id="{9B63C639-35E8-41F8-926F-CBE9DB37C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2401703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refighting is about ingenuity, not just strength. Women like me are an  asset | Public Leaders Network | The Guardian">
            <a:extLst>
              <a:ext uri="{FF2B5EF4-FFF2-40B4-BE49-F238E27FC236}">
                <a16:creationId xmlns:a16="http://schemas.microsoft.com/office/drawing/2014/main" id="{EC274651-9438-4320-B831-120EE3B0D5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173" y="2403476"/>
            <a:ext cx="2466975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hy having so many women doctors is hurting the NHS' | Daily Mail Online">
            <a:extLst>
              <a:ext uri="{FF2B5EF4-FFF2-40B4-BE49-F238E27FC236}">
                <a16:creationId xmlns:a16="http://schemas.microsoft.com/office/drawing/2014/main" id="{9285C419-7B40-4940-B029-3C722E788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166" y="2387415"/>
            <a:ext cx="261937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oyal Signals Women in Technology (RSWIT) Expands | The British Army">
            <a:extLst>
              <a:ext uri="{FF2B5EF4-FFF2-40B4-BE49-F238E27FC236}">
                <a16:creationId xmlns:a16="http://schemas.microsoft.com/office/drawing/2014/main" id="{13ECD1D4-3782-47BA-B486-49219E73A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776" y="2401703"/>
            <a:ext cx="2662558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oyal Navy named as one of the best employers of women in Britain | The News">
            <a:extLst>
              <a:ext uri="{FF2B5EF4-FFF2-40B4-BE49-F238E27FC236}">
                <a16:creationId xmlns:a16="http://schemas.microsoft.com/office/drawing/2014/main" id="{CD7690F2-0508-4441-958C-839958341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34" y="461772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Margaret Thatcher - Quotes, Death &amp; Life - Biography">
            <a:extLst>
              <a:ext uri="{FF2B5EF4-FFF2-40B4-BE49-F238E27FC236}">
                <a16:creationId xmlns:a16="http://schemas.microsoft.com/office/drawing/2014/main" id="{222EAE34-DFE9-4F7B-A54B-13238D715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173" y="4617720"/>
            <a:ext cx="1261427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Theresa May's final speech as Prime Minister: 24 July 2019 - GOV.UK">
            <a:extLst>
              <a:ext uri="{FF2B5EF4-FFF2-40B4-BE49-F238E27FC236}">
                <a16:creationId xmlns:a16="http://schemas.microsoft.com/office/drawing/2014/main" id="{2F502616-6625-49A1-8F95-158347371D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6" r="11466"/>
          <a:stretch/>
        </p:blipFill>
        <p:spPr bwMode="auto">
          <a:xfrm>
            <a:off x="4124009" y="4610417"/>
            <a:ext cx="124714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A85933-7CBB-4346-A2A3-255509FC0D9B}"/>
              </a:ext>
            </a:extLst>
          </p:cNvPr>
          <p:cNvSpPr txBox="1"/>
          <p:nvPr/>
        </p:nvSpPr>
        <p:spPr>
          <a:xfrm>
            <a:off x="319860" y="4154303"/>
            <a:ext cx="2249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 Police Officers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3F8656-5158-4CB2-8A2F-C0F59DE89396}"/>
              </a:ext>
            </a:extLst>
          </p:cNvPr>
          <p:cNvSpPr txBox="1"/>
          <p:nvPr/>
        </p:nvSpPr>
        <p:spPr>
          <a:xfrm>
            <a:off x="3142627" y="4154303"/>
            <a:ext cx="2045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 Fire Officers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3867C7-FE33-4E16-906E-5667DF346022}"/>
              </a:ext>
            </a:extLst>
          </p:cNvPr>
          <p:cNvSpPr txBox="1"/>
          <p:nvPr/>
        </p:nvSpPr>
        <p:spPr>
          <a:xfrm>
            <a:off x="5999153" y="4140015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 Doctors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15CD86C-50CB-4CF0-BF8D-DFDB2F80D903}"/>
              </a:ext>
            </a:extLst>
          </p:cNvPr>
          <p:cNvSpPr txBox="1"/>
          <p:nvPr/>
        </p:nvSpPr>
        <p:spPr>
          <a:xfrm>
            <a:off x="8459291" y="4140015"/>
            <a:ext cx="2135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Females in The Army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7970FB-7C69-449C-B735-867F9272C3D6}"/>
              </a:ext>
            </a:extLst>
          </p:cNvPr>
          <p:cNvSpPr txBox="1"/>
          <p:nvPr/>
        </p:nvSpPr>
        <p:spPr>
          <a:xfrm>
            <a:off x="319860" y="6402175"/>
            <a:ext cx="2103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Females in The Navy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4EC6FC-3FE5-42FD-92E8-9292FCB7FF17}"/>
              </a:ext>
            </a:extLst>
          </p:cNvPr>
          <p:cNvSpPr txBox="1"/>
          <p:nvPr/>
        </p:nvSpPr>
        <p:spPr>
          <a:xfrm>
            <a:off x="3052731" y="6386300"/>
            <a:ext cx="2443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 Prime Ministers </a:t>
            </a:r>
          </a:p>
        </p:txBody>
      </p:sp>
    </p:spTree>
    <p:extLst>
      <p:ext uri="{BB962C8B-B14F-4D97-AF65-F5344CB8AC3E}">
        <p14:creationId xmlns:p14="http://schemas.microsoft.com/office/powerpoint/2010/main" val="2761765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838A1-FD53-4B13-8B0E-16E221CA5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8E022B-52C2-4B32-8EC1-9960DFD70D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51" t="50000" r="69166" b="35882"/>
          <a:stretch/>
        </p:blipFill>
        <p:spPr>
          <a:xfrm>
            <a:off x="3721100" y="365125"/>
            <a:ext cx="3903044" cy="1325562"/>
          </a:xfrm>
          <a:prstGeom prst="rect">
            <a:avLst/>
          </a:prstGeom>
        </p:spPr>
      </p:pic>
      <p:pic>
        <p:nvPicPr>
          <p:cNvPr id="3074" name="Picture 2" descr="10 Forgotten Facts about Women's Suffrage | PAUL ANDREWS">
            <a:extLst>
              <a:ext uri="{FF2B5EF4-FFF2-40B4-BE49-F238E27FC236}">
                <a16:creationId xmlns:a16="http://schemas.microsoft.com/office/drawing/2014/main" id="{D6A29693-0F1F-4EDD-8C17-8CE22416B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2438400"/>
            <a:ext cx="4072996" cy="227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ear Us Vote: 25 women tell us why they're voting this November. — JWI">
            <a:extLst>
              <a:ext uri="{FF2B5EF4-FFF2-40B4-BE49-F238E27FC236}">
                <a16:creationId xmlns:a16="http://schemas.microsoft.com/office/drawing/2014/main" id="{A92DDADF-394F-4496-AB62-82F6BE280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218" y="2438400"/>
            <a:ext cx="242887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161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8AA88-AEB2-473C-AFC4-4E7B972C1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234C75-2BA3-4ED6-9B69-3E08E00E63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3" t="43137" r="69896" b="40000"/>
          <a:stretch/>
        </p:blipFill>
        <p:spPr>
          <a:xfrm>
            <a:off x="3937000" y="365124"/>
            <a:ext cx="3644900" cy="1499815"/>
          </a:xfrm>
          <a:prstGeom prst="rect">
            <a:avLst/>
          </a:prstGeom>
        </p:spPr>
      </p:pic>
      <p:pic>
        <p:nvPicPr>
          <p:cNvPr id="4098" name="Picture 2" descr="women's have rights for education - rights for education">
            <a:extLst>
              <a:ext uri="{FF2B5EF4-FFF2-40B4-BE49-F238E27FC236}">
                <a16:creationId xmlns:a16="http://schemas.microsoft.com/office/drawing/2014/main" id="{82390379-5758-496E-BCF3-99F42935C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224313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About | the RIGHT!">
            <a:extLst>
              <a:ext uri="{FF2B5EF4-FFF2-40B4-BE49-F238E27FC236}">
                <a16:creationId xmlns:a16="http://schemas.microsoft.com/office/drawing/2014/main" id="{CB58F237-0752-4130-A534-E0330CD41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5" y="2243138"/>
            <a:ext cx="29622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irls' education | UNICEF">
            <a:extLst>
              <a:ext uri="{FF2B5EF4-FFF2-40B4-BE49-F238E27FC236}">
                <a16:creationId xmlns:a16="http://schemas.microsoft.com/office/drawing/2014/main" id="{8C2ED98B-3098-472C-95FD-46569F7C4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2" y="224313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ere's How Women Fought For The Right To Be Educated Throughout History">
            <a:extLst>
              <a:ext uri="{FF2B5EF4-FFF2-40B4-BE49-F238E27FC236}">
                <a16:creationId xmlns:a16="http://schemas.microsoft.com/office/drawing/2014/main" id="{3B38F8CB-68B1-4255-91F9-CBEC1FC9C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825" y="2243138"/>
            <a:ext cx="234315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Women's rights and empowerment at the centre of the Sustainable Development  Agenda">
            <a:extLst>
              <a:ext uri="{FF2B5EF4-FFF2-40B4-BE49-F238E27FC236}">
                <a16:creationId xmlns:a16="http://schemas.microsoft.com/office/drawing/2014/main" id="{F29C242D-EFDB-43C9-A0DF-EA6089F41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49" y="4386263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2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7E02E-C4DE-4CD1-A4C3-56638731D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4A11989-AC54-467D-B116-F228A741D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8756" t="64757" r="39767" b="19190"/>
          <a:stretch/>
        </p:blipFill>
        <p:spPr>
          <a:xfrm>
            <a:off x="1153670" y="3645556"/>
            <a:ext cx="9425430" cy="15614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DCA161-B528-49B6-B788-CC1A4921C7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04" t="46667" r="62083" b="35882"/>
          <a:stretch/>
        </p:blipFill>
        <p:spPr>
          <a:xfrm>
            <a:off x="3187700" y="365125"/>
            <a:ext cx="5105400" cy="156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48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F5AA8-A0F5-47D3-BD1C-9D0003B4D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5441" y="-873344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83038-4274-40AA-9F15-BF1925320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B28130-684E-47AF-B567-034681F945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3" t="31960" r="66354" b="35294"/>
          <a:stretch/>
        </p:blipFill>
        <p:spPr>
          <a:xfrm>
            <a:off x="1130300" y="3721894"/>
            <a:ext cx="3086100" cy="2120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BC15FA-0C7E-4D13-B9D1-C8E4A132AD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56" t="35207" r="60585" b="14630"/>
          <a:stretch/>
        </p:blipFill>
        <p:spPr>
          <a:xfrm>
            <a:off x="7237109" y="3491994"/>
            <a:ext cx="3677056" cy="3249038"/>
          </a:xfrm>
          <a:prstGeom prst="rect">
            <a:avLst/>
          </a:prstGeom>
        </p:spPr>
      </p:pic>
      <p:pic>
        <p:nvPicPr>
          <p:cNvPr id="5122" name="Picture 2" descr="Free Icon | Important person">
            <a:extLst>
              <a:ext uri="{FF2B5EF4-FFF2-40B4-BE49-F238E27FC236}">
                <a16:creationId xmlns:a16="http://schemas.microsoft.com/office/drawing/2014/main" id="{584AEA93-7984-4AFD-912E-FEB842D88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635" y="134886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eautiful young bride, girl and woman ... | Stock vector | Colourbox">
            <a:extLst>
              <a:ext uri="{FF2B5EF4-FFF2-40B4-BE49-F238E27FC236}">
                <a16:creationId xmlns:a16="http://schemas.microsoft.com/office/drawing/2014/main" id="{1F7F12BC-5FE2-43B7-8F87-CEA9957A9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679" y="111896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566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D6B32-2FF2-49B7-B7E3-D6240640A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4BBA39-AE2C-4A67-B970-E22E91F9C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7980" t="31302" r="69847" b="51186"/>
          <a:stretch/>
        </p:blipFill>
        <p:spPr>
          <a:xfrm>
            <a:off x="723900" y="230324"/>
            <a:ext cx="3810000" cy="15986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9EAA84-2549-4D08-B780-56FA64F623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29" t="48627" r="62292" b="35883"/>
          <a:stretch/>
        </p:blipFill>
        <p:spPr>
          <a:xfrm>
            <a:off x="0" y="5489575"/>
            <a:ext cx="3594100" cy="1003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E94034-825D-4CCD-93A9-2D6082B472C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479" t="40196" r="53646" b="45687"/>
          <a:stretch/>
        </p:blipFill>
        <p:spPr>
          <a:xfrm>
            <a:off x="3543300" y="4279900"/>
            <a:ext cx="4495800" cy="914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AE42BB-C4DD-4B7B-9A93-D1E22F3D07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542" t="57255" r="54583" b="28627"/>
          <a:stretch/>
        </p:blipFill>
        <p:spPr>
          <a:xfrm>
            <a:off x="7696200" y="5599893"/>
            <a:ext cx="4495800" cy="914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EFC2F0-0E89-4BBC-948C-3F9775AA52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54" t="52941" r="37917" b="16483"/>
          <a:stretch/>
        </p:blipFill>
        <p:spPr>
          <a:xfrm>
            <a:off x="7580314" y="1784754"/>
            <a:ext cx="4503738" cy="13743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818E04-BBD3-476B-970A-88692A3AD4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56" y="2724690"/>
            <a:ext cx="1861183" cy="27971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F42DBB-F7BF-49CA-A638-6192F5354BF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92247" y="1663700"/>
            <a:ext cx="1141853" cy="25537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01E8D5-65B8-48ED-890D-DCE4B5D3188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54723" y="3698889"/>
            <a:ext cx="554919" cy="19940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64BF4D-64C8-4E4E-856D-10B8AC93007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20114" y="228605"/>
            <a:ext cx="1203652" cy="159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2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031C8-437F-4C69-9AB7-0EE305357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FB65E4A-8696-4841-9B77-A128793583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8601" t="33638" r="33875" b="14995"/>
          <a:stretch/>
        </p:blipFill>
        <p:spPr>
          <a:xfrm>
            <a:off x="344130" y="114300"/>
            <a:ext cx="10226524" cy="485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64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3336D-ACB3-4B5D-8883-540875B5F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PrincessLiya: Celebrating International Women's Day... | Women's day  celebration ideas, International womens day, International women's day">
            <a:extLst>
              <a:ext uri="{FF2B5EF4-FFF2-40B4-BE49-F238E27FC236}">
                <a16:creationId xmlns:a16="http://schemas.microsoft.com/office/drawing/2014/main" id="{176295F9-E9CF-4FB8-B443-68164A5264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2134242"/>
            <a:ext cx="2145506" cy="214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D87FC3-15D5-4969-9F01-943271416E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84" t="60000" r="65729" b="24706"/>
          <a:stretch/>
        </p:blipFill>
        <p:spPr>
          <a:xfrm>
            <a:off x="1066800" y="203199"/>
            <a:ext cx="5867400" cy="19310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8E724C-397B-40D3-8F27-0A59C1955CCB}"/>
              </a:ext>
            </a:extLst>
          </p:cNvPr>
          <p:cNvSpPr txBox="1"/>
          <p:nvPr/>
        </p:nvSpPr>
        <p:spPr>
          <a:xfrm>
            <a:off x="444500" y="4279748"/>
            <a:ext cx="24043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Choose a powerful </a:t>
            </a:r>
          </a:p>
          <a:p>
            <a:pPr algn="ctr"/>
            <a:r>
              <a:rPr lang="en-GB" sz="1600" dirty="0"/>
              <a:t>woman in your life </a:t>
            </a:r>
          </a:p>
          <a:p>
            <a:pPr algn="ctr"/>
            <a:r>
              <a:rPr lang="en-GB" sz="1600" dirty="0"/>
              <a:t>and make a flower.</a:t>
            </a:r>
          </a:p>
          <a:p>
            <a:pPr algn="ctr"/>
            <a:r>
              <a:rPr lang="en-GB" sz="1600" dirty="0"/>
              <a:t>On each petal right a </a:t>
            </a:r>
          </a:p>
          <a:p>
            <a:pPr algn="ctr"/>
            <a:r>
              <a:rPr lang="en-GB" sz="1600" dirty="0"/>
              <a:t>Word that describes them.</a:t>
            </a:r>
          </a:p>
        </p:txBody>
      </p:sp>
      <p:pic>
        <p:nvPicPr>
          <p:cNvPr id="6148" name="Picture 4" descr="Heart Cookies - Delish.com">
            <a:hlinkClick r:id="rId5"/>
            <a:extLst>
              <a:ext uri="{FF2B5EF4-FFF2-40B4-BE49-F238E27FC236}">
                <a16:creationId xmlns:a16="http://schemas.microsoft.com/office/drawing/2014/main" id="{905EBF37-E1EA-4EFF-9834-ACC10B94B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812" y="2134243"/>
            <a:ext cx="2145506" cy="21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D6955B-5D2C-4D31-822F-1DDBB177F3C4}"/>
              </a:ext>
            </a:extLst>
          </p:cNvPr>
          <p:cNvSpPr txBox="1"/>
          <p:nvPr/>
        </p:nvSpPr>
        <p:spPr>
          <a:xfrm>
            <a:off x="2848812" y="4256114"/>
            <a:ext cx="2145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Make some heart-shaped cookies for the women in your life</a:t>
            </a:r>
          </a:p>
        </p:txBody>
      </p:sp>
      <p:pic>
        <p:nvPicPr>
          <p:cNvPr id="6156" name="Picture 12" descr="https://funfamilycrafts.com/wp-content/uploads/2017/02/flower-bouquet-1024x1024.jpg">
            <a:hlinkClick r:id="rId7"/>
            <a:extLst>
              <a:ext uri="{FF2B5EF4-FFF2-40B4-BE49-F238E27FC236}">
                <a16:creationId xmlns:a16="http://schemas.microsoft.com/office/drawing/2014/main" id="{F0B71077-78A4-40AF-8AFE-7A8F0B56E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124" y="2115236"/>
            <a:ext cx="2036676" cy="216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D8AFBC-6072-4884-A81F-48F471F2DF63}"/>
              </a:ext>
            </a:extLst>
          </p:cNvPr>
          <p:cNvSpPr txBox="1"/>
          <p:nvPr/>
        </p:nvSpPr>
        <p:spPr>
          <a:xfrm>
            <a:off x="5136281" y="4279748"/>
            <a:ext cx="23203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Make a bouquet of</a:t>
            </a:r>
          </a:p>
          <a:p>
            <a:r>
              <a:rPr lang="en-GB" dirty="0"/>
              <a:t>flowers for the women</a:t>
            </a:r>
          </a:p>
          <a:p>
            <a:pPr algn="ctr"/>
            <a:r>
              <a:rPr lang="en-GB" dirty="0"/>
              <a:t>In your life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191B9F-4367-42A2-A55C-EBCBFE344668}"/>
              </a:ext>
            </a:extLst>
          </p:cNvPr>
          <p:cNvSpPr txBox="1"/>
          <p:nvPr/>
        </p:nvSpPr>
        <p:spPr>
          <a:xfrm>
            <a:off x="8458200" y="2298700"/>
            <a:ext cx="2670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Help cook, clean and tidy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5590BCF-9494-455A-83E9-8144273AC39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750" t="77390" r="73652" b="7045"/>
          <a:stretch/>
        </p:blipFill>
        <p:spPr>
          <a:xfrm>
            <a:off x="8107888" y="3157169"/>
            <a:ext cx="3368235" cy="158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41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87B98-FABC-4A00-836D-6EFF6AE46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14F72845-B290-4D3C-A6D9-F1694455041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888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79</Words>
  <Application>Microsoft Office PowerPoint</Application>
  <PresentationFormat>Widescreen</PresentationFormat>
  <Paragraphs>25</Paragraphs>
  <Slides>15</Slides>
  <Notes>8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International Women’s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Women’s Day</dc:title>
  <dc:creator>C Buswell (Ty Gwyn Special School)</dc:creator>
  <cp:lastModifiedBy>C Buswell (Ty Gwyn Special School)</cp:lastModifiedBy>
  <cp:revision>9</cp:revision>
  <dcterms:created xsi:type="dcterms:W3CDTF">2021-03-08T11:53:36Z</dcterms:created>
  <dcterms:modified xsi:type="dcterms:W3CDTF">2021-03-08T13:15:48Z</dcterms:modified>
</cp:coreProperties>
</file>