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6" d="100"/>
          <a:sy n="66" d="100"/>
        </p:scale>
        <p:origin x="12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5BB17-CE9B-4132-ADD5-6603DC2AC1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141641-F988-479A-95A4-30287933A8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73518E-0135-425D-BF41-173F3AC42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BF967-0520-4BA1-B4A5-CDC4CA5B3F5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0BB30-A629-492A-B802-A13264827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39CAF-D841-48AD-86ED-4E7509FB9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D9FE-424F-404E-9C60-9EB13C6CF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357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F1890-963D-406A-B554-549204993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C8C0E-ACBD-48A7-90BB-5523EE0F2B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3493C-4400-4916-89D4-47E177CEA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BF967-0520-4BA1-B4A5-CDC4CA5B3F5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8A07A3-053A-451A-8608-22082E70F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7AD44-6EA6-4B31-A2DF-00285E510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D9FE-424F-404E-9C60-9EB13C6CF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063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AD862-AB7F-46CE-A46B-AC19F97F1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23CE96-2353-4A44-8EAF-ED1E9081D2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A2602D-44F5-4C87-8621-D3CE29C8A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BF967-0520-4BA1-B4A5-CDC4CA5B3F5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67BD60-3B89-448D-8AD6-04E68D793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0F6D61-5507-4A8F-8913-4CAF02692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D9FE-424F-404E-9C60-9EB13C6CF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738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DDE7A-D410-454D-98F2-5CA7F826E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48EE9-230E-4414-A203-A746217BD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B15583-E1EF-40AB-AAD5-E3A3186B4B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66A07C-E1E0-496A-A60F-2CAC7A9A4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BF967-0520-4BA1-B4A5-CDC4CA5B3F5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69A71C-9C40-47EE-807B-CE28FF4C1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14D5BB-434C-4BD8-85D6-0E30D342B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D9FE-424F-404E-9C60-9EB13C6CF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68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329BF-BE56-4853-9EF8-92871329C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F6F2E1-440F-4EEE-BC37-2255260877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668F59-79E6-4F68-843F-3570292920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A39B44-6A10-4168-83C2-EB8F2604C0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11D8FB-ED8C-488D-8BB9-3B0AE0AACD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216B0-4DD2-4BD1-9673-81FEF5D31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BF967-0520-4BA1-B4A5-CDC4CA5B3F5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F0DA56-47F7-490F-A3A7-5535A5E94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5BC410-A742-449C-97B2-10F4E48E9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D9FE-424F-404E-9C60-9EB13C6CF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760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70DA9-BE2C-4925-8544-594D2AE56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897C13-982A-493D-ABBD-6D395146E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BF967-0520-4BA1-B4A5-CDC4CA5B3F5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33A16E-DE28-4D9F-84EB-346F2A18F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223858-2971-4757-BB0E-747193DC9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D9FE-424F-404E-9C60-9EB13C6CF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794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77046F-BF53-4B67-9DB3-CCA9DCBF6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BF967-0520-4BA1-B4A5-CDC4CA5B3F5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28F2A1-43DD-44A6-BC40-0CB5606E2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6CD2AF-AB21-49F8-9365-19D467903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D9FE-424F-404E-9C60-9EB13C6CF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11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D519F-93D3-4097-9D1F-19138FA67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5CCF2-2B39-4524-AE51-85EFA46443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07BC43-8CF1-4C60-ADA8-7B4541C3F9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5F352F-DA9C-4C81-B13A-6605C6142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BF967-0520-4BA1-B4A5-CDC4CA5B3F5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5B05F6-D643-4334-98A0-DC4494459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5AF7E5-C225-4687-9AD5-0366005B6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D9FE-424F-404E-9C60-9EB13C6CF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912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26BA9-1598-419D-A950-DA7F72ED8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388A26-21D5-469A-8565-62B26F2F85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8232B0-062C-4B3F-8FD9-0C58CFADCE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078D3C-04D4-4D52-8827-E57BF0C47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BF967-0520-4BA1-B4A5-CDC4CA5B3F5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2E2F84-59FB-4093-89C2-8994766EF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008333-58DF-4E3A-A28A-0CC670FCE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D9FE-424F-404E-9C60-9EB13C6CF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277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99FFC-38B9-456B-B60E-3BF148D6B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D8B003-71D5-47E7-9913-9C24177465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C30626-E1C7-4EE6-9913-2EE309AD1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BF967-0520-4BA1-B4A5-CDC4CA5B3F5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5EAB58-FBB8-4C66-9275-B6FF29EED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36B66D-0F33-4E67-85AE-694457FC5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D9FE-424F-404E-9C60-9EB13C6CF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83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D6006F-7597-45D5-A0F3-4BBB4C5EC6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1D3489-CDB7-4D4D-A398-BDBA1F90EC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34B09E-CE0A-44A8-A088-C43B3C8E4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BF967-0520-4BA1-B4A5-CDC4CA5B3F5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629C2C-8B41-40B6-A8AB-7B5CDB473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65756F-F10F-4AD7-B59B-32CC56365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D9FE-424F-404E-9C60-9EB13C6CF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290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28DEC0-8D0A-49A3-A3C9-50A0472CF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D5442-E94F-454A-9424-E4C9AAC4CB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A1D62F-FB3C-4799-884F-1C9FB5511E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BF967-0520-4BA1-B4A5-CDC4CA5B3F5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1D76A2-679C-44CD-887B-2C0C9E5530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9AE2A-37F1-49AF-8F31-3D4B31D6EB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6D9FE-424F-404E-9C60-9EB13C6CF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045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3.m4a"/><Relationship Id="rId7" Type="http://schemas.openxmlformats.org/officeDocument/2006/relationships/image" Target="../media/image9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4.m4a"/><Relationship Id="rId7" Type="http://schemas.openxmlformats.org/officeDocument/2006/relationships/image" Target="../media/image11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5.m4a"/><Relationship Id="rId7" Type="http://schemas.openxmlformats.org/officeDocument/2006/relationships/image" Target="../media/image13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6.m4a"/><Relationship Id="rId7" Type="http://schemas.openxmlformats.org/officeDocument/2006/relationships/image" Target="../media/image15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7.m4a"/><Relationship Id="rId7" Type="http://schemas.openxmlformats.org/officeDocument/2006/relationships/image" Target="../media/image17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6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5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8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5.png"/><Relationship Id="rId3" Type="http://schemas.openxmlformats.org/officeDocument/2006/relationships/audio" Target="../media/media9.m4a"/><Relationship Id="rId7" Type="http://schemas.openxmlformats.org/officeDocument/2006/relationships/image" Target="../media/image21.png"/><Relationship Id="rId12" Type="http://schemas.openxmlformats.org/officeDocument/2006/relationships/image" Target="../media/image8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E3305-E7E4-4019-A156-E4115C78CA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3990" y="2745169"/>
            <a:ext cx="11221428" cy="1245465"/>
          </a:xfrm>
          <a:noFill/>
          <a:ln w="53975">
            <a:solidFill>
              <a:srgbClr val="0070C0"/>
            </a:solidFill>
          </a:ln>
        </p:spPr>
        <p:txBody>
          <a:bodyPr/>
          <a:lstStyle/>
          <a:p>
            <a:r>
              <a:rPr lang="en-GB" dirty="0">
                <a:latin typeface="Arial Black" panose="020B0A04020102020204" pitchFamily="34" charset="0"/>
              </a:rPr>
              <a:t>Greetings- </a:t>
            </a:r>
            <a:r>
              <a:rPr lang="en-GB" dirty="0" err="1">
                <a:latin typeface="Arial Black" panose="020B0A04020102020204" pitchFamily="34" charset="0"/>
              </a:rPr>
              <a:t>Cyfarchion</a:t>
            </a:r>
            <a:r>
              <a:rPr lang="en-GB" dirty="0">
                <a:latin typeface="Arial Black" panose="020B0A04020102020204" pitchFamily="34" charset="0"/>
              </a:rPr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2BF43BA-D910-472E-A6BD-75A6049EBE3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274" r="2880"/>
          <a:stretch/>
        </p:blipFill>
        <p:spPr>
          <a:xfrm>
            <a:off x="2883551" y="102661"/>
            <a:ext cx="2859429" cy="24371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D4F4165-E6EC-45D5-A437-E1D7D826F45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163" t="5103" r="3588" b="7561"/>
          <a:stretch/>
        </p:blipFill>
        <p:spPr>
          <a:xfrm>
            <a:off x="2883551" y="4195958"/>
            <a:ext cx="2986517" cy="23585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34F72B-3DB4-4263-9C97-4D3497E1C65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3144" r="4335"/>
          <a:stretch/>
        </p:blipFill>
        <p:spPr>
          <a:xfrm>
            <a:off x="6560675" y="102660"/>
            <a:ext cx="3076605" cy="24371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125D0CC-D15A-4D28-8B1C-F052A1304E8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4075" r="5946" b="4249"/>
          <a:stretch/>
        </p:blipFill>
        <p:spPr>
          <a:xfrm>
            <a:off x="6650762" y="4195958"/>
            <a:ext cx="2986518" cy="240296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2768F98-0151-429F-99F1-8DD39CACA82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3515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678"/>
    </mc:Choice>
    <mc:Fallback>
      <p:transition spd="slow" advTm="40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A54524-4D93-4B08-A46C-5A3E378E84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1934" y="4310283"/>
            <a:ext cx="2408129" cy="19874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6AE086-AE7F-43BA-BE02-06F36F1313BB}"/>
              </a:ext>
            </a:extLst>
          </p:cNvPr>
          <p:cNvSpPr txBox="1"/>
          <p:nvPr/>
        </p:nvSpPr>
        <p:spPr>
          <a:xfrm>
            <a:off x="4541520" y="560249"/>
            <a:ext cx="3002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err="1"/>
              <a:t>helo</a:t>
            </a:r>
            <a:endParaRPr lang="en-GB" sz="4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513EF1-927D-42F0-A16C-02B584A644BD}"/>
              </a:ext>
            </a:extLst>
          </p:cNvPr>
          <p:cNvSpPr txBox="1"/>
          <p:nvPr/>
        </p:nvSpPr>
        <p:spPr>
          <a:xfrm>
            <a:off x="4541520" y="2435266"/>
            <a:ext cx="3413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err="1"/>
              <a:t>Shw</a:t>
            </a:r>
            <a:r>
              <a:rPr lang="en-GB" sz="4400" dirty="0"/>
              <a:t>’ </a:t>
            </a:r>
            <a:r>
              <a:rPr lang="en-GB" sz="4400" dirty="0" err="1"/>
              <a:t>mae</a:t>
            </a:r>
            <a:r>
              <a:rPr lang="en-GB" sz="4400" dirty="0"/>
              <a:t>?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C23D29-22F1-4838-9B6B-F7FF38B2CEBD}"/>
              </a:ext>
            </a:extLst>
          </p:cNvPr>
          <p:cNvSpPr txBox="1"/>
          <p:nvPr/>
        </p:nvSpPr>
        <p:spPr>
          <a:xfrm>
            <a:off x="7543800" y="5082360"/>
            <a:ext cx="3870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 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D92CD931-43C1-4445-8E8D-4C7EB659DF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3085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85"/>
    </mc:Choice>
    <mc:Fallback>
      <p:transition spd="slow" advTm="178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34F07-BB11-4349-88D5-8F1B62A237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1C1165-443B-4D40-B202-647C4D0F27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8514" y="2181113"/>
            <a:ext cx="2804403" cy="23837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7213B1E-8C4B-455A-B885-912D1FB35E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46" y="4655230"/>
            <a:ext cx="4117068" cy="15756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F1B52A-E520-4965-B909-004B613179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446" y="460827"/>
            <a:ext cx="7876016" cy="136479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B6E1F6F-F568-406A-9C37-E98B96CFBA2F}"/>
              </a:ext>
            </a:extLst>
          </p:cNvPr>
          <p:cNvSpPr txBox="1"/>
          <p:nvPr/>
        </p:nvSpPr>
        <p:spPr>
          <a:xfrm>
            <a:off x="6618514" y="4920343"/>
            <a:ext cx="529771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Bore da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ADB4A90-63DF-4563-BE5B-3369374DD88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1437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393"/>
    </mc:Choice>
    <mc:Fallback>
      <p:transition spd="slow" advTm="21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803F76-B38E-4763-AEF4-F76B41ABBD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30" y="440313"/>
            <a:ext cx="6379255" cy="14828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64AAA0F-B65D-4A33-AD49-4912DDE89F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316" y="4934858"/>
            <a:ext cx="4276570" cy="16367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9AFAF4-1A3C-42F6-B668-47665DBF52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9162" y="2127391"/>
            <a:ext cx="3054361" cy="260321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E461E7-4FDB-41BD-8AEA-0A1BC92C07D9}"/>
              </a:ext>
            </a:extLst>
          </p:cNvPr>
          <p:cNvSpPr txBox="1"/>
          <p:nvPr/>
        </p:nvSpPr>
        <p:spPr>
          <a:xfrm>
            <a:off x="5936343" y="5138057"/>
            <a:ext cx="54503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err="1"/>
              <a:t>Prynhawn</a:t>
            </a:r>
            <a:r>
              <a:rPr lang="en-GB" sz="6000" dirty="0"/>
              <a:t> da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EF8226D-EBB6-4F6E-B70C-9674C1674AA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4473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254"/>
    </mc:Choice>
    <mc:Fallback>
      <p:transition spd="slow" advTm="25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4AB3A6-9BEB-4DD2-B143-622A62C4FA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88" y="562428"/>
            <a:ext cx="8169027" cy="15498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684E79-F637-466B-ADD1-FB8938107D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88" y="4745717"/>
            <a:ext cx="4049621" cy="15498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9522E8-D6E9-4C08-A897-AC85B368E7D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118"/>
          <a:stretch/>
        </p:blipFill>
        <p:spPr>
          <a:xfrm>
            <a:off x="6248954" y="2670256"/>
            <a:ext cx="2877561" cy="227911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6A5CCE-2C06-4F3D-9712-1EE85AADD221}"/>
              </a:ext>
            </a:extLst>
          </p:cNvPr>
          <p:cNvSpPr txBox="1"/>
          <p:nvPr/>
        </p:nvSpPr>
        <p:spPr>
          <a:xfrm>
            <a:off x="5297714" y="4949371"/>
            <a:ext cx="61250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err="1"/>
              <a:t>Noswaith</a:t>
            </a:r>
            <a:r>
              <a:rPr lang="en-GB" sz="6000" dirty="0"/>
              <a:t> </a:t>
            </a:r>
            <a:r>
              <a:rPr lang="en-GB" sz="6000" dirty="0" err="1"/>
              <a:t>dda</a:t>
            </a:r>
            <a:r>
              <a:rPr lang="en-GB" sz="6000" dirty="0"/>
              <a:t>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BA475DF-3D76-43B2-A26A-51E64B61F4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5768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817"/>
    </mc:Choice>
    <mc:Fallback>
      <p:transition spd="slow" advTm="308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6E56B3-F2D9-45B4-9C7C-96DAD4D0E3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95" y="388256"/>
            <a:ext cx="8084130" cy="17094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57356A-BC63-4A98-A8D5-36D96A6A6D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83" y="4831128"/>
            <a:ext cx="4466546" cy="17094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F18B509-8023-41F5-8C77-3B05677BA6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68457" y="2419837"/>
            <a:ext cx="2969009" cy="238983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A321AC2-6894-49CA-B0DC-4CA07E977DF5}"/>
              </a:ext>
            </a:extLst>
          </p:cNvPr>
          <p:cNvSpPr txBox="1"/>
          <p:nvPr/>
        </p:nvSpPr>
        <p:spPr>
          <a:xfrm>
            <a:off x="5791200" y="5131838"/>
            <a:ext cx="46010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Nos da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5DD63DD-74A2-4342-A750-743F47456F4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38614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34"/>
    </mc:Choice>
    <mc:Fallback>
      <p:transition spd="slow" advTm="23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8F9C48-1543-450C-B34D-E035893B7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59" y="4960259"/>
            <a:ext cx="4257015" cy="16292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AD15E7-B028-4C18-B213-FE858A512B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628"/>
            <a:ext cx="11879788" cy="16292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AF43E7-3FBC-47D7-9AB1-C430E7ED062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/>
          <a:stretch/>
        </p:blipFill>
        <p:spPr>
          <a:xfrm>
            <a:off x="4654170" y="2013856"/>
            <a:ext cx="3415120" cy="283028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B227216-FCDB-45DD-85F8-6965A148E665}"/>
              </a:ext>
            </a:extLst>
          </p:cNvPr>
          <p:cNvSpPr txBox="1"/>
          <p:nvPr/>
        </p:nvSpPr>
        <p:spPr>
          <a:xfrm>
            <a:off x="5820229" y="5312229"/>
            <a:ext cx="53122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err="1"/>
              <a:t>Hwyl</a:t>
            </a:r>
            <a:r>
              <a:rPr lang="en-GB" sz="6000" dirty="0"/>
              <a:t> </a:t>
            </a:r>
            <a:r>
              <a:rPr lang="en-GB" sz="6000" dirty="0" err="1"/>
              <a:t>fawr</a:t>
            </a:r>
            <a:r>
              <a:rPr lang="en-GB" sz="6000" dirty="0"/>
              <a:t> 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222D0AD-8998-4B20-B5FC-CB1E66F7BC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089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564"/>
    </mc:Choice>
    <mc:Fallback>
      <p:transition spd="slow" advTm="27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AC628E-2180-48E3-8FCE-168ED0D3AA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441" y="504370"/>
            <a:ext cx="2777444" cy="21677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212C62-D05B-4DAC-B5CC-7B1C46A769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13" y="3429000"/>
            <a:ext cx="4636402" cy="17744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018176-D31C-409B-9D49-5DED57ABB2D2}"/>
              </a:ext>
            </a:extLst>
          </p:cNvPr>
          <p:cNvSpPr txBox="1"/>
          <p:nvPr/>
        </p:nvSpPr>
        <p:spPr>
          <a:xfrm>
            <a:off x="6096000" y="3662736"/>
            <a:ext cx="74220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err="1"/>
              <a:t>Sut</a:t>
            </a:r>
            <a:r>
              <a:rPr lang="en-GB" sz="6600" dirty="0"/>
              <a:t> </a:t>
            </a:r>
            <a:r>
              <a:rPr lang="en-GB" sz="6600" dirty="0" err="1"/>
              <a:t>wyt</a:t>
            </a:r>
            <a:r>
              <a:rPr lang="en-GB" sz="6600" dirty="0"/>
              <a:t> </a:t>
            </a:r>
            <a:r>
              <a:rPr lang="en-GB" sz="6600" dirty="0" err="1"/>
              <a:t>ti</a:t>
            </a:r>
            <a:r>
              <a:rPr lang="en-GB" sz="6600" dirty="0"/>
              <a:t>?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C833662-D742-4020-BA9D-E7AD1074DE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0006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74"/>
    </mc:Choice>
    <mc:Fallback>
      <p:transition spd="slow" advTm="26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1D06C8-4F04-44EE-9BBA-69A541FBD2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669" y="3849793"/>
            <a:ext cx="1828800" cy="2017986"/>
          </a:xfrm>
          <a:prstGeom prst="rect">
            <a:avLst/>
          </a:prstGeom>
          <a:ln w="63500">
            <a:solidFill>
              <a:srgbClr val="7030A0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095D29D-9799-4A75-9965-E2AE743750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39384" y="3663176"/>
            <a:ext cx="1956616" cy="15584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986A1A-F7A2-4FBE-BCE7-2CA7CBE29C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10925" y="3643722"/>
            <a:ext cx="1978592" cy="15989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042ACD9-C6FA-4BB2-8317-87D4350A6E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9493" y="5242699"/>
            <a:ext cx="1901455" cy="15587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F7C599-F4FA-4E1B-B5F0-B9F64A48008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68156" y="5242699"/>
            <a:ext cx="1927844" cy="15989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1A0E53-4540-469C-AED8-502DA958431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969" y="3664779"/>
            <a:ext cx="1899152" cy="15568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AB6DB52-3E2B-4BBB-9F3E-7B695A32613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3526" y="5221643"/>
            <a:ext cx="1978592" cy="161778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F30C9B9-DA27-4E5C-B35A-4C2611C15C1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97" y="337760"/>
            <a:ext cx="4246213" cy="162509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38FF34F-FF67-40C4-91B8-FCE738242198}"/>
              </a:ext>
            </a:extLst>
          </p:cNvPr>
          <p:cNvSpPr txBox="1"/>
          <p:nvPr/>
        </p:nvSpPr>
        <p:spPr>
          <a:xfrm>
            <a:off x="6118109" y="352270"/>
            <a:ext cx="37991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/>
              <a:t>Rydw</a:t>
            </a:r>
            <a:r>
              <a:rPr lang="en-GB" sz="4400" dirty="0"/>
              <a:t> </a:t>
            </a:r>
            <a:r>
              <a:rPr lang="en-GB" sz="4400" dirty="0" err="1"/>
              <a:t>i’n</a:t>
            </a:r>
            <a:r>
              <a:rPr lang="en-GB" sz="4400" dirty="0"/>
              <a:t>…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6EB6B84-2C2F-4177-AB18-7EFDEAC40D27}"/>
              </a:ext>
            </a:extLst>
          </p:cNvPr>
          <p:cNvSpPr txBox="1"/>
          <p:nvPr/>
        </p:nvSpPr>
        <p:spPr>
          <a:xfrm>
            <a:off x="6096000" y="1636357"/>
            <a:ext cx="5510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FE9F2EE-4336-4A21-92A4-566AF73CF9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7303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691"/>
    </mc:Choice>
    <mc:Fallback>
      <p:transition spd="slow" advTm="97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F1EBDEDC-C565-4DE9-A7EB-2A6C84D8B12B}"/>
              </a:ext>
            </a:extLst>
          </p:cNvPr>
          <p:cNvSpPr/>
          <p:nvPr/>
        </p:nvSpPr>
        <p:spPr>
          <a:xfrm>
            <a:off x="3124200" y="411480"/>
            <a:ext cx="6217920" cy="5577840"/>
          </a:xfrm>
          <a:prstGeom prst="ellipse">
            <a:avLst/>
          </a:prstGeom>
          <a:solidFill>
            <a:srgbClr val="FF0000"/>
          </a:solidFill>
          <a:ln w="412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20A641F-65CD-4717-8FCE-76CF2C659F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539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997"/>
    </mc:Choice>
    <mc:Fallback>
      <p:transition spd="slow" advTm="28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3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5.6|7.4|12|11.2|12.8|16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26</Words>
  <Application>Microsoft Office PowerPoint</Application>
  <PresentationFormat>Widescreen</PresentationFormat>
  <Paragraphs>15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Office Theme</vt:lpstr>
      <vt:lpstr>Greetings- Cyfarchion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Greetings</dc:title>
  <dc:creator>C Owen (Ty Gwyn Special School)</dc:creator>
  <cp:lastModifiedBy>C Owen (Ty Gwyn Special School)</cp:lastModifiedBy>
  <cp:revision>12</cp:revision>
  <dcterms:created xsi:type="dcterms:W3CDTF">2021-02-16T10:10:29Z</dcterms:created>
  <dcterms:modified xsi:type="dcterms:W3CDTF">2021-03-04T12:37:25Z</dcterms:modified>
</cp:coreProperties>
</file>