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556" y="4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27284-A213-4C94-B00E-34D6833167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0FB3A3-6AE0-41FD-AD39-7649D30493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26F3B4-4937-4017-B218-565A4DCA8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A22F-5F2F-4F85-9338-80127417FD9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EE258F-BFF3-4FBC-96F1-15297A2ED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9397A2-E302-40DB-9019-6E216303A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A2E8-848C-4AA5-814A-72726D8928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08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0B0CE-2F02-4FD7-829B-47D252502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71087-9DBE-45B0-8C86-686F2B82D1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8303AB-0D3B-4453-9D44-7723E9C44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A22F-5F2F-4F85-9338-80127417FD9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A8C583-AC35-4C7F-BBB7-FB2F453A8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D32C8F-57ED-430E-A9F4-22E963D34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A2E8-848C-4AA5-814A-72726D8928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125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827CA-1DE2-4CF8-AD8B-71AF24527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8A3926-7A45-482E-AD49-B4F2A01F85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29923-B50B-4A8F-8874-0B2DD1B5C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A22F-5F2F-4F85-9338-80127417FD9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F2B7AB-54DC-4B39-A70F-F2AE2BB82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C0504A-7AC1-48D7-8910-AC5D550A0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A2E8-848C-4AA5-814A-72726D8928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2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C05E9-4863-466C-B6A2-F4AE5DEBC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687A7F-7D1B-4FBB-8EAD-0A0540B90D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CFEAD8-8541-4365-8631-7E2C071530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5D0222-C658-4D9F-B9B8-B7D3C04B2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A22F-5F2F-4F85-9338-80127417FD9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32C46-4040-4793-8166-2A86C889F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65F98D-DA1D-4E97-8D85-295C28408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A2E8-848C-4AA5-814A-72726D8928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971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2683F-C8A3-4DB0-9AA9-7002E9A57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5B0179-7347-496B-A68A-70F93C9EF7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F5C6D7-1A39-4B36-9B3C-28CF82C885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11225B-0914-49A0-8516-268449F104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56BFA3-4979-443E-B664-5B1128389B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90A9D1-3FD9-442A-95E7-8A368B73F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A22F-5F2F-4F85-9338-80127417FD9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8F0E100-B4B7-4E86-A977-5DFABFE08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DD5BB-EBAB-4EBD-A5B6-B68024E30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A2E8-848C-4AA5-814A-72726D8928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251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6914B-95FD-4874-BB72-C8073B1D3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25B24-BABA-4703-BFCD-B91D5A165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A22F-5F2F-4F85-9338-80127417FD9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B2369C-D60F-4920-8007-28FC745EC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E85C21-8180-4573-88D0-EB6FD262E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A2E8-848C-4AA5-814A-72726D8928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207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E86211-B4F8-4466-91F4-DD95F1B68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A22F-5F2F-4F85-9338-80127417FD9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FFF3DC-0D3C-4DD5-AA4E-2CD05ADB9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86DB00-E077-4ABF-A33C-40C72D82D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A2E8-848C-4AA5-814A-72726D8928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362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096CA-7313-4298-AD30-33ADA2405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DB5024-6ABB-4D80-8D3C-B87C7E917F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CAAA5D-7FEE-4F1D-AE78-B0A5428BC2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4CCCCF-58A1-401B-ACF1-9D0A71BF4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A22F-5F2F-4F85-9338-80127417FD9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2A1A7-856E-4306-8A02-F8F00602D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7AE45D-0123-4CE3-A031-B952BB708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A2E8-848C-4AA5-814A-72726D8928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534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06356-E132-406C-8792-70A03DFC7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326EE9-08BB-4410-B132-04085BB851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31ADF3-A76A-4E95-AAC5-3C829F97F3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2B2DF9-2EEA-447A-B10D-123649151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A22F-5F2F-4F85-9338-80127417FD9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459BAB-CB66-4C35-B0E8-95CF9874C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68DD77-C4AC-40DB-AC6D-862CEED22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A2E8-848C-4AA5-814A-72726D8928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019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7E89B-73EE-4F51-96A3-EE78521E3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F51879-2BF2-42AD-AAEE-169C997327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570093-C960-475C-8FB3-1CEE1D306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A22F-5F2F-4F85-9338-80127417FD9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648DF-4C85-4B61-A259-6E4EB806C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F5E6A-E40E-40DB-9789-A839523ED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A2E8-848C-4AA5-814A-72726D8928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058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087BB8-4EBA-4FD9-A257-4931E1D265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BBE846-2887-493B-A66B-B0121DD2B0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8A5ABA-631C-4F66-996D-5C8D0F4B2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A22F-5F2F-4F85-9338-80127417FD9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DC5A5-1D61-4EFA-BC42-E89933FA8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F47FCE-4290-4EA7-A98C-1A405E14F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A2E8-848C-4AA5-814A-72726D8928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413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3F62CC-2CEC-477A-A3C9-BE8E52992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4006A6-29C0-4003-80A2-7F639189BA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ED191-9D76-4702-8DBD-39669C4096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0A22F-5F2F-4F85-9338-80127417FD9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82AB04-1220-439C-B015-D2E814E46B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74C0FF-C6FE-4520-B747-8D8B2DCC40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EA2E8-848C-4AA5-814A-72726D8928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340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5.jpeg"/><Relationship Id="rId7" Type="http://schemas.openxmlformats.org/officeDocument/2006/relationships/hyperlink" Target="https://www.funathomewithkids.com/2014/04/guest-post-toddler-made-spring.html?utm_content=buffer98835&amp;utm_medium=social&amp;utm_source=pinterest.com&amp;utm_campaign=buffer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hyperlink" Target="https://nurturestore.co.uk/daffodil-bunting" TargetMode="External"/><Relationship Id="rId10" Type="http://schemas.openxmlformats.org/officeDocument/2006/relationships/image" Target="../media/image19.jpeg"/><Relationship Id="rId4" Type="http://schemas.openxmlformats.org/officeDocument/2006/relationships/image" Target="../media/image16.jpeg"/><Relationship Id="rId9" Type="http://schemas.openxmlformats.org/officeDocument/2006/relationships/hyperlink" Target="https://www.itsybitsyfun.com/blog/egg-carton-flowers-daffodils-in-anticipation-of-spring/#_a5y_p=3522287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CCW0P73qtt8" TargetMode="Externa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E11F3-3149-4EB0-A37E-817C55CFD8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1115243"/>
            <a:ext cx="12192000" cy="2387600"/>
          </a:xfrm>
        </p:spPr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Light up Wales to Remember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D5C961-DF2A-4DCA-913E-6103304CDE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ight up Wales">
            <a:extLst>
              <a:ext uri="{FF2B5EF4-FFF2-40B4-BE49-F238E27FC236}">
                <a16:creationId xmlns:a16="http://schemas.microsoft.com/office/drawing/2014/main" id="{07AFED54-0827-4BBE-A9F3-42B91FE4DE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0"/>
          <a:stretch/>
        </p:blipFill>
        <p:spPr bwMode="auto">
          <a:xfrm>
            <a:off x="3976122" y="1496959"/>
            <a:ext cx="4548118" cy="3864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3328DE9-67CF-4511-A9FF-CD6AF33BF2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84" t="32510" r="62916" b="50796"/>
          <a:stretch/>
        </p:blipFill>
        <p:spPr>
          <a:xfrm>
            <a:off x="3302000" y="5585642"/>
            <a:ext cx="5994400" cy="1081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032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A1686-AAC4-4568-80CE-D42FC9720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B1791D-21DD-467C-A20F-0FB21C0F6D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DC4ECB-DE29-43BD-B771-1FD86E3C93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333" t="50000" r="38834" b="15882"/>
          <a:stretch/>
        </p:blipFill>
        <p:spPr>
          <a:xfrm>
            <a:off x="838200" y="1791493"/>
            <a:ext cx="10515600" cy="367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59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EA77D-26F2-401A-B116-C0AD9F024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D9AD2-4CC2-485F-9E59-CDE226F68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4DAB92-7B92-4C5F-BDDF-221045812F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01" t="34392" r="34666" b="50000"/>
          <a:stretch/>
        </p:blipFill>
        <p:spPr>
          <a:xfrm>
            <a:off x="838200" y="2418079"/>
            <a:ext cx="10515600" cy="1563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581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32EFB-41A7-4202-833A-3AFA49932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E06FEF-0295-4AC6-BEBC-445A2CE412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2B63E6-2288-4812-9D1C-C6122C06E4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291" t="85025" r="71042"/>
          <a:stretch/>
        </p:blipFill>
        <p:spPr>
          <a:xfrm>
            <a:off x="3088532" y="1825625"/>
            <a:ext cx="5776068" cy="2120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273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449D0-2158-46F9-8766-B4802303F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FFBF4C-4CB6-4660-B139-21370C30C3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21" t="34510" r="33750" b="36078"/>
          <a:stretch/>
        </p:blipFill>
        <p:spPr>
          <a:xfrm>
            <a:off x="749300" y="365125"/>
            <a:ext cx="10604500" cy="1905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B61261B-50EC-4C6E-A32D-C758163DDD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250" t="25098" r="11667" b="41176"/>
          <a:stretch/>
        </p:blipFill>
        <p:spPr>
          <a:xfrm>
            <a:off x="8672513" y="2475080"/>
            <a:ext cx="2692400" cy="218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386ED4-2314-4AD1-9692-385346FE9779}"/>
              </a:ext>
            </a:extLst>
          </p:cNvPr>
          <p:cNvSpPr txBox="1"/>
          <p:nvPr/>
        </p:nvSpPr>
        <p:spPr>
          <a:xfrm>
            <a:off x="8863013" y="4659480"/>
            <a:ext cx="269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Yellow heart suncatcher</a:t>
            </a:r>
          </a:p>
        </p:txBody>
      </p:sp>
      <p:pic>
        <p:nvPicPr>
          <p:cNvPr id="2050" name="Picture 2" descr="Free Yellow Heart Cliparts, Download Free Clip Art, Free Clip Art on  Clipart Library">
            <a:extLst>
              <a:ext uri="{FF2B5EF4-FFF2-40B4-BE49-F238E27FC236}">
                <a16:creationId xmlns:a16="http://schemas.microsoft.com/office/drawing/2014/main" id="{79735BCE-F042-40A3-9EAF-35B8D4358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814" y="2568576"/>
            <a:ext cx="2266950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BE8679B-AF32-41D5-A22D-C84BD3B21AC6}"/>
              </a:ext>
            </a:extLst>
          </p:cNvPr>
          <p:cNvSpPr txBox="1"/>
          <p:nvPr/>
        </p:nvSpPr>
        <p:spPr>
          <a:xfrm>
            <a:off x="827089" y="4973011"/>
            <a:ext cx="269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Yellow heart template </a:t>
            </a:r>
          </a:p>
          <a:p>
            <a:pPr algn="ctr"/>
            <a:r>
              <a:rPr lang="en-GB" dirty="0"/>
              <a:t>to decorate</a:t>
            </a:r>
          </a:p>
        </p:txBody>
      </p:sp>
      <p:pic>
        <p:nvPicPr>
          <p:cNvPr id="2052" name="Picture 4" descr="https://encrypted-tbn0.gstatic.com/images?q=tbn:ANd9GcT3YwgUIFdS2_kmBcCNTs5pswdz5yqP3GF2J58Nh6Cfpy2BZ_i_twS7ffMGCmTxkkazjXes3Dg&amp;usqp=CAc">
            <a:extLst>
              <a:ext uri="{FF2B5EF4-FFF2-40B4-BE49-F238E27FC236}">
                <a16:creationId xmlns:a16="http://schemas.microsoft.com/office/drawing/2014/main" id="{D05B6647-B5EB-4040-BE58-0659DFB5FF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837" t="46039" b="-1"/>
          <a:stretch/>
        </p:blipFill>
        <p:spPr bwMode="auto">
          <a:xfrm>
            <a:off x="4421187" y="2475080"/>
            <a:ext cx="2692400" cy="249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B208E02-7DCC-40FA-BB35-68C056BC380D}"/>
              </a:ext>
            </a:extLst>
          </p:cNvPr>
          <p:cNvSpPr txBox="1"/>
          <p:nvPr/>
        </p:nvSpPr>
        <p:spPr>
          <a:xfrm>
            <a:off x="4421187" y="5009105"/>
            <a:ext cx="269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Yellow heart picture frame</a:t>
            </a:r>
          </a:p>
          <a:p>
            <a:pPr algn="ctr"/>
            <a:r>
              <a:rPr lang="en-GB" dirty="0"/>
              <a:t>to display picture of loved one taken too soon during the Pandemic</a:t>
            </a:r>
          </a:p>
        </p:txBody>
      </p:sp>
    </p:spTree>
    <p:extLst>
      <p:ext uri="{BB962C8B-B14F-4D97-AF65-F5344CB8AC3E}">
        <p14:creationId xmlns:p14="http://schemas.microsoft.com/office/powerpoint/2010/main" val="3406190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E1C16-1AC7-4C3C-A442-39FF8E2A1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5B802D-1D20-425F-88BD-FD87963FAD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167" t="47059" r="52396" b="31961"/>
          <a:stretch/>
        </p:blipFill>
        <p:spPr>
          <a:xfrm>
            <a:off x="838200" y="287695"/>
            <a:ext cx="10515600" cy="3141305"/>
          </a:xfrm>
          <a:prstGeom prst="rect">
            <a:avLst/>
          </a:prstGeom>
        </p:spPr>
      </p:pic>
      <p:pic>
        <p:nvPicPr>
          <p:cNvPr id="3074" name="Picture 2" descr="fairy lights around a window | Indie bedroom, Fairy lights bedroom, Bedroom  windows">
            <a:extLst>
              <a:ext uri="{FF2B5EF4-FFF2-40B4-BE49-F238E27FC236}">
                <a16:creationId xmlns:a16="http://schemas.microsoft.com/office/drawing/2014/main" id="{35660CCF-EA36-4173-B99A-3AF949E6F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313" y="3586301"/>
            <a:ext cx="4916487" cy="3271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539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B3CD5-6B9B-4F51-9542-BBEB1FB64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D914F-AF4C-46BF-9BCC-35B4D5699C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525218-8260-4159-AC99-AE209F1D46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71" t="52745" r="53646" b="29804"/>
          <a:stretch/>
        </p:blipFill>
        <p:spPr>
          <a:xfrm>
            <a:off x="838200" y="230188"/>
            <a:ext cx="10515600" cy="1941512"/>
          </a:xfrm>
          <a:prstGeom prst="rect">
            <a:avLst/>
          </a:prstGeom>
        </p:spPr>
      </p:pic>
      <p:pic>
        <p:nvPicPr>
          <p:cNvPr id="4098" name="Picture 2" descr="Black ribbon Awareness ribbon Mourning, ribbon, ribbon, logo png | PNGEgg">
            <a:extLst>
              <a:ext uri="{FF2B5EF4-FFF2-40B4-BE49-F238E27FC236}">
                <a16:creationId xmlns:a16="http://schemas.microsoft.com/office/drawing/2014/main" id="{25CEC2FD-1C6C-4942-930F-9811F667F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024" y="2405062"/>
            <a:ext cx="4973951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Yellow Ribbon png download - 610*602 - Free Transparent Yellow png  Download. - CleanPNG / KissPNG">
            <a:extLst>
              <a:ext uri="{FF2B5EF4-FFF2-40B4-BE49-F238E27FC236}">
                <a16:creationId xmlns:a16="http://schemas.microsoft.com/office/drawing/2014/main" id="{AEEA396E-1F7E-4638-AF8D-3A94B7751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2524" y="3174206"/>
            <a:ext cx="2581275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yellow ribbon png transparent image - ribbons yellow PNG image with  transparent background | TOPpng">
            <a:extLst>
              <a:ext uri="{FF2B5EF4-FFF2-40B4-BE49-F238E27FC236}">
                <a16:creationId xmlns:a16="http://schemas.microsoft.com/office/drawing/2014/main" id="{C3C32A1D-4A46-4F97-A5D8-B104E37D5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978943"/>
            <a:ext cx="2114550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740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DAFED-6196-450F-9D4E-F103C1CD3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0ACBB8-BE65-41BA-8E08-236024AF6C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84" t="40588" r="39583" b="28824"/>
          <a:stretch/>
        </p:blipFill>
        <p:spPr>
          <a:xfrm>
            <a:off x="838200" y="365125"/>
            <a:ext cx="10515600" cy="2314575"/>
          </a:xfrm>
          <a:prstGeom prst="rect">
            <a:avLst/>
          </a:prstGeom>
        </p:spPr>
      </p:pic>
      <p:pic>
        <p:nvPicPr>
          <p:cNvPr id="5122" name="Picture 2" descr="Daffodil Handprint Art | Spring art projects, Daffodil craft, Easy art for  kids">
            <a:extLst>
              <a:ext uri="{FF2B5EF4-FFF2-40B4-BE49-F238E27FC236}">
                <a16:creationId xmlns:a16="http://schemas.microsoft.com/office/drawing/2014/main" id="{BC83690A-2180-44D7-8653-4AB315BB60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20" b="27962"/>
          <a:stretch/>
        </p:blipFill>
        <p:spPr bwMode="auto">
          <a:xfrm>
            <a:off x="171450" y="2794000"/>
            <a:ext cx="1955506" cy="226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IY Daffodils - Paper Craft for Kids - YouTube">
            <a:extLst>
              <a:ext uri="{FF2B5EF4-FFF2-40B4-BE49-F238E27FC236}">
                <a16:creationId xmlns:a16="http://schemas.microsoft.com/office/drawing/2014/main" id="{6B3D4970-E637-4C06-AC26-CD760C6938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17" t="2037" r="44062" b="12037"/>
          <a:stretch/>
        </p:blipFill>
        <p:spPr bwMode="auto">
          <a:xfrm>
            <a:off x="2260600" y="2794000"/>
            <a:ext cx="1955506" cy="226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DIY Daffodil Crafts for kids">
            <a:hlinkClick r:id="rId5"/>
            <a:extLst>
              <a:ext uri="{FF2B5EF4-FFF2-40B4-BE49-F238E27FC236}">
                <a16:creationId xmlns:a16="http://schemas.microsoft.com/office/drawing/2014/main" id="{97308B53-0DAD-4AC0-89F3-E818379D8B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26" t="80926" r="40740"/>
          <a:stretch/>
        </p:blipFill>
        <p:spPr bwMode="auto">
          <a:xfrm>
            <a:off x="4349749" y="2774949"/>
            <a:ext cx="1835151" cy="231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DIY Daffodil Crafts for kids">
            <a:extLst>
              <a:ext uri="{FF2B5EF4-FFF2-40B4-BE49-F238E27FC236}">
                <a16:creationId xmlns:a16="http://schemas.microsoft.com/office/drawing/2014/main" id="{7B29B2F1-DFCF-4282-94F7-C001400982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22" t="40463" r="371" b="40926"/>
          <a:stretch/>
        </p:blipFill>
        <p:spPr bwMode="auto">
          <a:xfrm>
            <a:off x="6318543" y="2774948"/>
            <a:ext cx="2132208" cy="2279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{Guest Post} Toddler-Made Spring Suncatchers by Minne-Mama for Fun at Home with Kids">
            <a:hlinkClick r:id="rId7"/>
            <a:extLst>
              <a:ext uri="{FF2B5EF4-FFF2-40B4-BE49-F238E27FC236}">
                <a16:creationId xmlns:a16="http://schemas.microsoft.com/office/drawing/2014/main" id="{46A07F1D-6E64-4202-86BB-C1DA85378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4394" y="2774948"/>
            <a:ext cx="1778806" cy="221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 Egg Carton flowers (Daffodils) In Anticipation of Spring ">
            <a:hlinkClick r:id="rId9"/>
            <a:extLst>
              <a:ext uri="{FF2B5EF4-FFF2-40B4-BE49-F238E27FC236}">
                <a16:creationId xmlns:a16="http://schemas.microsoft.com/office/drawing/2014/main" id="{B6AF39B1-DC7E-4D2F-BF10-688456FC99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792" y="2774948"/>
            <a:ext cx="1565275" cy="221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5201CFA-4FFA-4AF6-87D5-19CABC6EE79C}"/>
              </a:ext>
            </a:extLst>
          </p:cNvPr>
          <p:cNvSpPr txBox="1"/>
          <p:nvPr/>
        </p:nvSpPr>
        <p:spPr>
          <a:xfrm>
            <a:off x="3369324" y="5651500"/>
            <a:ext cx="5453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Click on some of the images for link to the instructions</a:t>
            </a:r>
          </a:p>
        </p:txBody>
      </p:sp>
    </p:spTree>
    <p:extLst>
      <p:ext uri="{BB962C8B-B14F-4D97-AF65-F5344CB8AC3E}">
        <p14:creationId xmlns:p14="http://schemas.microsoft.com/office/powerpoint/2010/main" val="23900063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0DC45-041E-4B9D-BC8A-0F4A98DD0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5F0F83-87C7-47A8-81CF-FCD83DE408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646" t="65686" r="36250" b="19020"/>
          <a:stretch/>
        </p:blipFill>
        <p:spPr>
          <a:xfrm>
            <a:off x="838200" y="365125"/>
            <a:ext cx="10515600" cy="1550504"/>
          </a:xfrm>
          <a:prstGeom prst="rect">
            <a:avLst/>
          </a:prstGeom>
        </p:spPr>
      </p:pic>
      <p:pic>
        <p:nvPicPr>
          <p:cNvPr id="6" name="Online Media 5">
            <a:hlinkClick r:id="" action="ppaction://media"/>
            <a:extLst>
              <a:ext uri="{FF2B5EF4-FFF2-40B4-BE49-F238E27FC236}">
                <a16:creationId xmlns:a16="http://schemas.microsoft.com/office/drawing/2014/main" id="{B58640D7-46F3-4F35-9132-69B6FBD69AE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819400" y="2139950"/>
            <a:ext cx="6897511" cy="387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9614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0ED4FA-B7BE-4681-818A-B28A4257B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23DA2F-13DD-43E1-B0F0-210C49826D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Light up Wales">
            <a:extLst>
              <a:ext uri="{FF2B5EF4-FFF2-40B4-BE49-F238E27FC236}">
                <a16:creationId xmlns:a16="http://schemas.microsoft.com/office/drawing/2014/main" id="{EC05C402-C5AC-4F74-9F52-A9E796248D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0"/>
          <a:stretch/>
        </p:blipFill>
        <p:spPr bwMode="auto">
          <a:xfrm>
            <a:off x="2629922" y="133113"/>
            <a:ext cx="7758678" cy="6591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99514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40</Words>
  <Application>Microsoft Office PowerPoint</Application>
  <PresentationFormat>Widescreen</PresentationFormat>
  <Paragraphs>7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Light up Wales to Remember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Light up Wales to Remember</dc:title>
  <dc:creator>C Buswell (Ty Gwyn Special School)</dc:creator>
  <cp:lastModifiedBy>C Buswell (Ty Gwyn Special School)</cp:lastModifiedBy>
  <cp:revision>5</cp:revision>
  <dcterms:created xsi:type="dcterms:W3CDTF">2021-03-08T10:56:07Z</dcterms:created>
  <dcterms:modified xsi:type="dcterms:W3CDTF">2021-03-08T11:36:52Z</dcterms:modified>
</cp:coreProperties>
</file>