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40" y="-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F9FD13-CC8B-49EC-95F6-A07DDFF8E14C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071A3-941A-4C15-918B-536D750235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863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FE9EA-4767-4B3A-A468-F04481177CE2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63E84-4E32-4DF4-8302-821825715F41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28E65-93E4-4AB6-8837-12117BB35F14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60CA-104E-4CCE-BB6A-B5D112BD2D2F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C9971-2F6B-4686-9125-A87724108CB7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06E07-8FE1-469F-B886-84C83A44F486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E903-3B76-4884-9F0C-D5F4BA6C5369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55B8F-ACCF-4BDC-A98E-B535F84A15AB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5E936-C004-45C0-B22E-C142AAB40E51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F7319-E6F6-4F40-BD17-BA9CF8F8EABF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0C483-F538-4BE8-9CEF-C8600452F083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014F9-EC3F-4B4B-B80D-6269AC809E09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6D16C-964B-46EF-94BF-1A798B3EABC3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6B04C-974A-49F1-B1CA-E89E488098EF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6E795-C4C6-4ED2-BE2A-A2D5A9B91F7B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2B9D-E977-4D46-BCEA-A2F5EE0A8E09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0236-8B12-4CCB-A6A5-45CE9E7DD158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2A1A553-6A9E-49B4-A2DB-553474B56181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Hollie Parsons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pngall.com/dice-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F5543-4891-4ABC-9E61-07B950A65F7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Numeracy activities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5C4D07-C149-416F-A49D-5A9E7219CCC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To do at home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500FE7-AF5B-4B34-96AF-E74950B19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006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BE2A2-766B-499A-B5B2-86E245536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1475326"/>
          </a:xfrm>
        </p:spPr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Coin sorting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808C3F0-9EB7-47F3-9428-4D9B68615A14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754981" y="2366963"/>
            <a:ext cx="3890445" cy="3424237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CF8ABC-E34A-423D-999B-158354E95A31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u="sng" dirty="0">
                <a:latin typeface="Comic Sans MS" panose="030F0702030302020204" pitchFamily="66" charset="0"/>
              </a:rPr>
              <a:t>You will need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Cupcake tray 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Mixture of coins real, plastic or paper</a:t>
            </a:r>
          </a:p>
          <a:p>
            <a:pPr marL="0" indent="0">
              <a:buNone/>
            </a:pPr>
            <a:endParaRPr lang="en-GB" cap="none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u="sng" dirty="0">
                <a:latin typeface="Comic Sans MS" panose="030F0702030302020204" pitchFamily="66" charset="0"/>
              </a:rPr>
              <a:t>Activity</a:t>
            </a:r>
            <a:r>
              <a:rPr lang="en-GB" dirty="0">
                <a:latin typeface="Comic Sans MS" panose="030F0702030302020204" pitchFamily="66" charset="0"/>
              </a:rPr>
              <a:t> – </a:t>
            </a:r>
            <a:r>
              <a:rPr lang="en-GB" cap="none" dirty="0">
                <a:latin typeface="Comic Sans MS" panose="030F0702030302020204" pitchFamily="66" charset="0"/>
              </a:rPr>
              <a:t>Sort the coins into the  different sections putting all the same coins in the same sections.</a:t>
            </a:r>
          </a:p>
          <a:p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D33871-FCB1-4BF9-8F8E-A3111E187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6899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BB8CEC36-9F72-4CDD-A10E-52E0DD218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Can you make……with coins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5AC91500-6C6F-473B-A5D7-D837C1CCB4A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72200" y="2476888"/>
            <a:ext cx="5106026" cy="3424107"/>
          </a:xfrm>
        </p:spPr>
        <p:txBody>
          <a:bodyPr/>
          <a:lstStyle/>
          <a:p>
            <a:pPr marL="0" indent="0">
              <a:buNone/>
            </a:pPr>
            <a:r>
              <a:rPr lang="en-GB" b="1" u="sng" dirty="0">
                <a:latin typeface="Comic Sans MS" panose="030F0702030302020204" pitchFamily="66" charset="0"/>
              </a:rPr>
              <a:t>you will need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Cupcake tray 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Paper with different values on 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A mixture of coins</a:t>
            </a:r>
          </a:p>
          <a:p>
            <a:endParaRPr lang="en-GB" cap="none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u="sng" dirty="0">
                <a:latin typeface="Comic Sans MS" panose="030F0702030302020204" pitchFamily="66" charset="0"/>
              </a:rPr>
              <a:t>Activity</a:t>
            </a:r>
            <a:r>
              <a:rPr lang="en-GB" dirty="0">
                <a:latin typeface="Comic Sans MS" panose="030F0702030302020204" pitchFamily="66" charset="0"/>
              </a:rPr>
              <a:t> – </a:t>
            </a:r>
            <a:r>
              <a:rPr lang="en-GB" cap="none" dirty="0">
                <a:latin typeface="Comic Sans MS" panose="030F0702030302020204" pitchFamily="66" charset="0"/>
              </a:rPr>
              <a:t>Using the coins make up the amounts in the tray.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CA4217C-487F-4307-91D4-50A455BCFCAE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/>
          <a:stretch>
            <a:fillRect/>
          </a:stretch>
        </p:blipFill>
        <p:spPr>
          <a:xfrm>
            <a:off x="1246786" y="2336867"/>
            <a:ext cx="3630014" cy="2908234"/>
          </a:xfr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DE61AC-A01D-453F-A4D1-6936B5518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Hollie Parsons</a:t>
            </a:r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67D71DC-E4A7-41CC-99C5-8DA50217A2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873" t="55556" r="20817" b="-279"/>
          <a:stretch/>
        </p:blipFill>
        <p:spPr>
          <a:xfrm>
            <a:off x="1962252" y="4944877"/>
            <a:ext cx="2374832" cy="123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77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22610-70C0-4535-9226-BD0A7E5F9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Comic Sans MS" panose="030F0702030302020204" pitchFamily="66" charset="0"/>
              </a:rPr>
              <a:t>Dice game 1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E58867E-8E4D-4C3D-887F-501D4A5AFCFE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2"/>
          <a:srcRect b="42571"/>
          <a:stretch/>
        </p:blipFill>
        <p:spPr>
          <a:xfrm>
            <a:off x="913774" y="2391848"/>
            <a:ext cx="4811165" cy="3491427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270503-7F38-485A-862C-6EF0611917E2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u="sng" dirty="0">
                <a:latin typeface="Comic Sans MS" panose="030F0702030302020204" pitchFamily="66" charset="0"/>
              </a:rPr>
              <a:t>You will need 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Cupcake tin 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Number bits of paper 2-12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2 dice</a:t>
            </a:r>
          </a:p>
          <a:p>
            <a:pPr marL="0" indent="0">
              <a:buNone/>
            </a:pPr>
            <a:r>
              <a:rPr lang="en-GB" b="1" u="sng" dirty="0">
                <a:latin typeface="Comic Sans MS" panose="030F0702030302020204" pitchFamily="66" charset="0"/>
              </a:rPr>
              <a:t>Activity –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cap="none" dirty="0">
                <a:latin typeface="Comic Sans MS" panose="030F0702030302020204" pitchFamily="66" charset="0"/>
              </a:rPr>
              <a:t>Roll the dice and add the totals up as you match the numbers on the paper put them down. try to put them all down.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30A25A-08A0-471E-BBD4-C8C5E74C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Hollie Parsons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57567F8-D620-4A7C-9F56-06555AF51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509993" y="2560146"/>
            <a:ext cx="1430538" cy="832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614416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26</TotalTime>
  <Words>125</Words>
  <Application>Microsoft Office PowerPoint</Application>
  <PresentationFormat>Widescreen</PresentationFormat>
  <Paragraphs>25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Comic Sans MS</vt:lpstr>
      <vt:lpstr>Tw Cen MT</vt:lpstr>
      <vt:lpstr>Droplet</vt:lpstr>
      <vt:lpstr>Numeracy activities</vt:lpstr>
      <vt:lpstr>Coin sorting </vt:lpstr>
      <vt:lpstr>Can you make……with coins</vt:lpstr>
      <vt:lpstr>Dice game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Numeracy activities</dc:title>
  <dc:creator>Teacher</dc:creator>
  <cp:lastModifiedBy>Teacher</cp:lastModifiedBy>
  <cp:revision>4</cp:revision>
  <dcterms:created xsi:type="dcterms:W3CDTF">2021-01-17T19:46:13Z</dcterms:created>
  <dcterms:modified xsi:type="dcterms:W3CDTF">2021-01-17T20:12:14Z</dcterms:modified>
</cp:coreProperties>
</file>